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01" r:id="rId2"/>
    <p:sldId id="271" r:id="rId3"/>
    <p:sldId id="289" r:id="rId4"/>
    <p:sldId id="274" r:id="rId5"/>
    <p:sldId id="290" r:id="rId6"/>
    <p:sldId id="291" r:id="rId7"/>
    <p:sldId id="294" r:id="rId8"/>
    <p:sldId id="295" r:id="rId9"/>
    <p:sldId id="296" r:id="rId10"/>
    <p:sldId id="297" r:id="rId11"/>
    <p:sldId id="299" r:id="rId12"/>
    <p:sldId id="298" r:id="rId13"/>
    <p:sldId id="30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776"/>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900"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microsoft.com/office/2007/relationships/hdphoto" Target="../media/hdphoto1.wdp"/><Relationship Id="rId1" Type="http://schemas.openxmlformats.org/officeDocument/2006/relationships/image" Target="../media/image7.png"/><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microsoft.com/office/2007/relationships/hdphoto" Target="../media/hdphoto1.wdp"/><Relationship Id="rId1" Type="http://schemas.openxmlformats.org/officeDocument/2006/relationships/image" Target="../media/image7.png"/><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8C2208-32C4-4200-9BD4-8FBA60275251}" type="doc">
      <dgm:prSet loTypeId="urn:microsoft.com/office/officeart/2005/8/layout/vList3" loCatId="list" qsTypeId="urn:microsoft.com/office/officeart/2005/8/quickstyle/simple5" qsCatId="simple" csTypeId="urn:microsoft.com/office/officeart/2005/8/colors/accent0_3" csCatId="mainScheme" phldr="1"/>
      <dgm:spPr/>
      <dgm:t>
        <a:bodyPr/>
        <a:lstStyle/>
        <a:p>
          <a:endParaRPr lang="en-US"/>
        </a:p>
      </dgm:t>
    </dgm:pt>
    <dgm:pt modelId="{F442AA35-4DE1-4CCF-A78E-6DFCF47DB91C}">
      <dgm:prSet phldrT="[Text]"/>
      <dgm:spPr/>
      <dgm:t>
        <a:bodyPr/>
        <a:lstStyle/>
        <a:p>
          <a:r>
            <a:rPr lang="en-AU" dirty="0">
              <a:latin typeface="Arial" panose="020B0604020202020204" pitchFamily="34" charset="0"/>
              <a:cs typeface="Arial" panose="020B0604020202020204" pitchFamily="34" charset="0"/>
            </a:rPr>
            <a:t>Dr. </a:t>
          </a:r>
          <a:r>
            <a:rPr lang="en-AU" dirty="0" err="1">
              <a:latin typeface="Arial" panose="020B0604020202020204" pitchFamily="34" charset="0"/>
              <a:cs typeface="Arial" panose="020B0604020202020204" pitchFamily="34" charset="0"/>
            </a:rPr>
            <a:t>Supphasin</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Thaweesak</a:t>
          </a:r>
          <a:endParaRPr lang="en-AU"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sup.thaweesak@buu.edu.th</a:t>
          </a:r>
        </a:p>
      </dgm:t>
    </dgm:pt>
    <dgm:pt modelId="{67B0CA0D-4F19-425F-87E2-9F7B0C85C969}" type="parTrans" cxnId="{B5765A12-3AC5-488C-BD0D-4E0E9ADDD11D}">
      <dgm:prSet/>
      <dgm:spPr/>
      <dgm:t>
        <a:bodyPr/>
        <a:lstStyle/>
        <a:p>
          <a:endParaRPr lang="en-US"/>
        </a:p>
      </dgm:t>
    </dgm:pt>
    <dgm:pt modelId="{CE055D6C-893E-4CA0-B5EF-330A28BE7C09}" type="sibTrans" cxnId="{B5765A12-3AC5-488C-BD0D-4E0E9ADDD11D}">
      <dgm:prSet/>
      <dgm:spPr/>
      <dgm:t>
        <a:bodyPr/>
        <a:lstStyle/>
        <a:p>
          <a:endParaRPr lang="en-US"/>
        </a:p>
      </dgm:t>
    </dgm:pt>
    <dgm:pt modelId="{9FA8ADE8-C4C1-4BD6-AD68-F9118FAA65FB}">
      <dgm:prSet phldrT="[Text]"/>
      <dgm:spPr/>
      <dgm:t>
        <a:bodyPr/>
        <a:lstStyle/>
        <a:p>
          <a:r>
            <a:rPr lang="en-AU" dirty="0"/>
            <a:t>Co-author 2</a:t>
          </a:r>
        </a:p>
        <a:p>
          <a:r>
            <a:rPr lang="en-AU" dirty="0"/>
            <a:t>Email 2</a:t>
          </a:r>
          <a:endParaRPr lang="en-US" dirty="0"/>
        </a:p>
      </dgm:t>
    </dgm:pt>
    <dgm:pt modelId="{56D244FA-2DC1-441A-9F0F-562EDC43DD60}" type="parTrans" cxnId="{925F5A99-FBF0-44B1-AAB4-5F47C6E4DD88}">
      <dgm:prSet/>
      <dgm:spPr/>
      <dgm:t>
        <a:bodyPr/>
        <a:lstStyle/>
        <a:p>
          <a:endParaRPr lang="en-US"/>
        </a:p>
      </dgm:t>
    </dgm:pt>
    <dgm:pt modelId="{5F8D3891-70DE-470B-A47D-155088FCC5E9}" type="sibTrans" cxnId="{925F5A99-FBF0-44B1-AAB4-5F47C6E4DD88}">
      <dgm:prSet/>
      <dgm:spPr/>
      <dgm:t>
        <a:bodyPr/>
        <a:lstStyle/>
        <a:p>
          <a:endParaRPr lang="en-US"/>
        </a:p>
      </dgm:t>
    </dgm:pt>
    <dgm:pt modelId="{E4DEFFD7-9A0B-4227-AC5D-A7FE8CF63703}">
      <dgm:prSet phldrT="[Text]"/>
      <dgm:spPr/>
      <dgm:t>
        <a:bodyPr/>
        <a:lstStyle/>
        <a:p>
          <a:r>
            <a:rPr lang="en-AU" dirty="0"/>
            <a:t>Co-author 3</a:t>
          </a:r>
        </a:p>
        <a:p>
          <a:r>
            <a:rPr lang="en-AU" dirty="0"/>
            <a:t>Email 3</a:t>
          </a:r>
          <a:endParaRPr lang="en-US" dirty="0"/>
        </a:p>
      </dgm:t>
    </dgm:pt>
    <dgm:pt modelId="{5CFE5A00-F6BA-4BAB-94D0-5252AFE5865C}" type="parTrans" cxnId="{A3A34051-0C58-470D-A704-348379D866FE}">
      <dgm:prSet/>
      <dgm:spPr/>
      <dgm:t>
        <a:bodyPr/>
        <a:lstStyle/>
        <a:p>
          <a:endParaRPr lang="en-US"/>
        </a:p>
      </dgm:t>
    </dgm:pt>
    <dgm:pt modelId="{98BF728B-E813-4840-A64F-F0AD051A43BD}" type="sibTrans" cxnId="{A3A34051-0C58-470D-A704-348379D866FE}">
      <dgm:prSet/>
      <dgm:spPr/>
      <dgm:t>
        <a:bodyPr/>
        <a:lstStyle/>
        <a:p>
          <a:endParaRPr lang="en-US"/>
        </a:p>
      </dgm:t>
    </dgm:pt>
    <dgm:pt modelId="{B1DDD099-73E5-4A46-B1AF-B3DC8ADE727A}">
      <dgm:prSet phldrT="[Text]"/>
      <dgm:spPr/>
      <dgm:t>
        <a:bodyPr/>
        <a:lstStyle/>
        <a:p>
          <a:r>
            <a:rPr lang="en-AU" dirty="0"/>
            <a:t>Co-author 4</a:t>
          </a:r>
        </a:p>
        <a:p>
          <a:r>
            <a:rPr lang="en-AU" dirty="0"/>
            <a:t>Email 4</a:t>
          </a:r>
          <a:endParaRPr lang="en-US" dirty="0"/>
        </a:p>
      </dgm:t>
    </dgm:pt>
    <dgm:pt modelId="{1809C1A0-525F-4C9C-AE52-E6DCBBE3D8F9}" type="parTrans" cxnId="{B74A70C4-4732-4E28-B57C-552659B47BEF}">
      <dgm:prSet/>
      <dgm:spPr/>
      <dgm:t>
        <a:bodyPr/>
        <a:lstStyle/>
        <a:p>
          <a:endParaRPr lang="en-US"/>
        </a:p>
      </dgm:t>
    </dgm:pt>
    <dgm:pt modelId="{DA196AFE-2CB2-4B16-B114-AE1207820B79}" type="sibTrans" cxnId="{B74A70C4-4732-4E28-B57C-552659B47BEF}">
      <dgm:prSet/>
      <dgm:spPr/>
      <dgm:t>
        <a:bodyPr/>
        <a:lstStyle/>
        <a:p>
          <a:endParaRPr lang="en-US"/>
        </a:p>
      </dgm:t>
    </dgm:pt>
    <dgm:pt modelId="{2F7EE452-6A7C-4187-BA71-5319284E5635}">
      <dgm:prSet phldrT="[Text]"/>
      <dgm:spPr/>
      <dgm:t>
        <a:bodyPr/>
        <a:lstStyle/>
        <a:p>
          <a:r>
            <a:rPr lang="en-AU" dirty="0"/>
            <a:t>Add more if necessary</a:t>
          </a:r>
          <a:endParaRPr lang="en-US" dirty="0"/>
        </a:p>
      </dgm:t>
    </dgm:pt>
    <dgm:pt modelId="{A439FD98-899E-4469-9BA7-D8C0426C8C37}" type="parTrans" cxnId="{65C7A472-6EDC-45AC-899E-DF2273269F71}">
      <dgm:prSet/>
      <dgm:spPr/>
      <dgm:t>
        <a:bodyPr/>
        <a:lstStyle/>
        <a:p>
          <a:endParaRPr lang="en-US"/>
        </a:p>
      </dgm:t>
    </dgm:pt>
    <dgm:pt modelId="{1B89EBE2-50D1-4728-9358-76ED60904BCB}" type="sibTrans" cxnId="{65C7A472-6EDC-45AC-899E-DF2273269F71}">
      <dgm:prSet/>
      <dgm:spPr/>
      <dgm:t>
        <a:bodyPr/>
        <a:lstStyle/>
        <a:p>
          <a:endParaRPr lang="en-US"/>
        </a:p>
      </dgm:t>
    </dgm:pt>
    <dgm:pt modelId="{3EF1D9E9-4009-4FFA-859A-C039DAFF72E9}">
      <dgm:prSet phldrT="[Text]"/>
      <dgm:spPr/>
      <dgm:t>
        <a:bodyPr/>
        <a:lstStyle/>
        <a:p>
          <a:r>
            <a:rPr lang="en-AU" dirty="0"/>
            <a:t>Co-author 1</a:t>
          </a:r>
        </a:p>
        <a:p>
          <a:r>
            <a:rPr lang="en-AU" dirty="0"/>
            <a:t>Email 1</a:t>
          </a:r>
          <a:endParaRPr lang="en-US" dirty="0"/>
        </a:p>
      </dgm:t>
    </dgm:pt>
    <dgm:pt modelId="{E38EEBB1-3E08-4379-B9C8-1FF84B1073A9}" type="parTrans" cxnId="{D7D1A0EA-260C-49E3-8A00-96E9C3EBC94E}">
      <dgm:prSet/>
      <dgm:spPr/>
      <dgm:t>
        <a:bodyPr/>
        <a:lstStyle/>
        <a:p>
          <a:endParaRPr lang="en-US"/>
        </a:p>
      </dgm:t>
    </dgm:pt>
    <dgm:pt modelId="{56DC419F-8800-47A7-BB23-5AF2B4CE445F}" type="sibTrans" cxnId="{D7D1A0EA-260C-49E3-8A00-96E9C3EBC94E}">
      <dgm:prSet/>
      <dgm:spPr/>
      <dgm:t>
        <a:bodyPr/>
        <a:lstStyle/>
        <a:p>
          <a:endParaRPr lang="en-US"/>
        </a:p>
      </dgm:t>
    </dgm:pt>
    <dgm:pt modelId="{EF855B15-863E-471D-A47F-F881EE4E1314}" type="pres">
      <dgm:prSet presAssocID="{C18C2208-32C4-4200-9BD4-8FBA60275251}" presName="linearFlow" presStyleCnt="0">
        <dgm:presLayoutVars>
          <dgm:dir/>
          <dgm:resizeHandles val="exact"/>
        </dgm:presLayoutVars>
      </dgm:prSet>
      <dgm:spPr/>
    </dgm:pt>
    <dgm:pt modelId="{65E51CEC-B7E1-44F3-84EE-007B526CD25B}" type="pres">
      <dgm:prSet presAssocID="{F442AA35-4DE1-4CCF-A78E-6DFCF47DB91C}" presName="composite" presStyleCnt="0"/>
      <dgm:spPr/>
    </dgm:pt>
    <dgm:pt modelId="{6FBCCABC-2DF5-47F1-AD1C-F7598CC49B99}" type="pres">
      <dgm:prSet presAssocID="{F442AA35-4DE1-4CCF-A78E-6DFCF47DB91C}" presName="imgShp" presStyleLbl="fgImgPlace1" presStyleIdx="0" presStyleCnt="6"/>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l="2022" t="-689" r="-2022" b="-39311"/>
          </a:stretch>
        </a:blipFill>
      </dgm:spPr>
    </dgm:pt>
    <dgm:pt modelId="{9F359F7E-BDB7-4788-BD25-10B0013B362F}" type="pres">
      <dgm:prSet presAssocID="{F442AA35-4DE1-4CCF-A78E-6DFCF47DB91C}" presName="txShp" presStyleLbl="node1" presStyleIdx="0" presStyleCnt="6">
        <dgm:presLayoutVars>
          <dgm:bulletEnabled val="1"/>
        </dgm:presLayoutVars>
      </dgm:prSet>
      <dgm:spPr/>
    </dgm:pt>
    <dgm:pt modelId="{0A341FFD-53B8-4F14-A22F-19C9C2CDE8CA}" type="pres">
      <dgm:prSet presAssocID="{CE055D6C-893E-4CA0-B5EF-330A28BE7C09}" presName="spacing" presStyleCnt="0"/>
      <dgm:spPr/>
    </dgm:pt>
    <dgm:pt modelId="{A3F70BFB-270A-4286-957D-D885B6D72A10}" type="pres">
      <dgm:prSet presAssocID="{3EF1D9E9-4009-4FFA-859A-C039DAFF72E9}" presName="composite" presStyleCnt="0"/>
      <dgm:spPr/>
    </dgm:pt>
    <dgm:pt modelId="{F5D4BE0D-483B-44B9-9173-A739097FDA97}" type="pres">
      <dgm:prSet presAssocID="{3EF1D9E9-4009-4FFA-859A-C039DAFF72E9}" presName="imgShp"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34BD4A73-217F-4214-B00F-401B5DEF5225}" type="pres">
      <dgm:prSet presAssocID="{3EF1D9E9-4009-4FFA-859A-C039DAFF72E9}" presName="txShp" presStyleLbl="node1" presStyleIdx="1" presStyleCnt="6">
        <dgm:presLayoutVars>
          <dgm:bulletEnabled val="1"/>
        </dgm:presLayoutVars>
      </dgm:prSet>
      <dgm:spPr/>
    </dgm:pt>
    <dgm:pt modelId="{2775A3CC-A025-4F1E-BE04-43B3D633A26E}" type="pres">
      <dgm:prSet presAssocID="{56DC419F-8800-47A7-BB23-5AF2B4CE445F}" presName="spacing" presStyleCnt="0"/>
      <dgm:spPr/>
    </dgm:pt>
    <dgm:pt modelId="{5FBFAED8-7613-4F74-BAF9-ED0E15ACCC65}" type="pres">
      <dgm:prSet presAssocID="{9FA8ADE8-C4C1-4BD6-AD68-F9118FAA65FB}" presName="composite" presStyleCnt="0"/>
      <dgm:spPr/>
    </dgm:pt>
    <dgm:pt modelId="{21EC8616-67DF-4CA7-A93A-20013F69A753}" type="pres">
      <dgm:prSet presAssocID="{9FA8ADE8-C4C1-4BD6-AD68-F9118FAA65FB}" presName="imgShp" presStyleLbl="fgImgPlace1" presStyleIdx="2"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13000" r="-13000"/>
          </a:stretch>
        </a:blipFill>
      </dgm:spPr>
    </dgm:pt>
    <dgm:pt modelId="{2769B536-68BB-41C0-B920-AF161B2DAFA1}" type="pres">
      <dgm:prSet presAssocID="{9FA8ADE8-C4C1-4BD6-AD68-F9118FAA65FB}" presName="txShp" presStyleLbl="node1" presStyleIdx="2" presStyleCnt="6">
        <dgm:presLayoutVars>
          <dgm:bulletEnabled val="1"/>
        </dgm:presLayoutVars>
      </dgm:prSet>
      <dgm:spPr/>
    </dgm:pt>
    <dgm:pt modelId="{524FF4D6-F671-4FB6-87EE-118FADB73902}" type="pres">
      <dgm:prSet presAssocID="{5F8D3891-70DE-470B-A47D-155088FCC5E9}" presName="spacing" presStyleCnt="0"/>
      <dgm:spPr/>
    </dgm:pt>
    <dgm:pt modelId="{AD2CFCB2-540E-4B62-89DF-3A79007DB7B3}" type="pres">
      <dgm:prSet presAssocID="{E4DEFFD7-9A0B-4227-AC5D-A7FE8CF63703}" presName="composite" presStyleCnt="0"/>
      <dgm:spPr/>
    </dgm:pt>
    <dgm:pt modelId="{5D8D6E6B-FE57-485A-912F-A7554E039200}" type="pres">
      <dgm:prSet presAssocID="{E4DEFFD7-9A0B-4227-AC5D-A7FE8CF63703}" presName="imgShp" presStyleLbl="fgImgPlace1" presStyleIdx="3"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dgm:spPr>
    </dgm:pt>
    <dgm:pt modelId="{5B9E4C61-E53D-4A34-8B60-4B7F5100189A}" type="pres">
      <dgm:prSet presAssocID="{E4DEFFD7-9A0B-4227-AC5D-A7FE8CF63703}" presName="txShp" presStyleLbl="node1" presStyleIdx="3" presStyleCnt="6">
        <dgm:presLayoutVars>
          <dgm:bulletEnabled val="1"/>
        </dgm:presLayoutVars>
      </dgm:prSet>
      <dgm:spPr/>
    </dgm:pt>
    <dgm:pt modelId="{8A1F16D5-0D08-4A7E-8729-919D6B4FAD0D}" type="pres">
      <dgm:prSet presAssocID="{98BF728B-E813-4840-A64F-F0AD051A43BD}" presName="spacing" presStyleCnt="0"/>
      <dgm:spPr/>
    </dgm:pt>
    <dgm:pt modelId="{3FECB6B3-D075-4F8B-877E-3EC315E2ED65}" type="pres">
      <dgm:prSet presAssocID="{B1DDD099-73E5-4A46-B1AF-B3DC8ADE727A}" presName="composite" presStyleCnt="0"/>
      <dgm:spPr/>
    </dgm:pt>
    <dgm:pt modelId="{530DA782-40E5-4D0B-8406-0285A1430022}" type="pres">
      <dgm:prSet presAssocID="{B1DDD099-73E5-4A46-B1AF-B3DC8ADE727A}" presName="imgShp" presStyleLbl="fgImgPlace1" presStyleIdx="4"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dgm:spPr>
    </dgm:pt>
    <dgm:pt modelId="{92304039-E6BD-451D-BCF7-525D340DDC73}" type="pres">
      <dgm:prSet presAssocID="{B1DDD099-73E5-4A46-B1AF-B3DC8ADE727A}" presName="txShp" presStyleLbl="node1" presStyleIdx="4" presStyleCnt="6">
        <dgm:presLayoutVars>
          <dgm:bulletEnabled val="1"/>
        </dgm:presLayoutVars>
      </dgm:prSet>
      <dgm:spPr/>
    </dgm:pt>
    <dgm:pt modelId="{00089983-9FD2-4E68-B9CD-BA5357A51471}" type="pres">
      <dgm:prSet presAssocID="{DA196AFE-2CB2-4B16-B114-AE1207820B79}" presName="spacing" presStyleCnt="0"/>
      <dgm:spPr/>
    </dgm:pt>
    <dgm:pt modelId="{294C3DFD-ECF9-4277-AC87-3D1F9A41E131}" type="pres">
      <dgm:prSet presAssocID="{2F7EE452-6A7C-4187-BA71-5319284E5635}" presName="composite" presStyleCnt="0"/>
      <dgm:spPr/>
    </dgm:pt>
    <dgm:pt modelId="{C4730159-2A75-4814-B285-B42C4443567D}" type="pres">
      <dgm:prSet presAssocID="{2F7EE452-6A7C-4187-BA71-5319284E5635}" presName="imgShp" presStyleLbl="fgImgPlace1" presStyleIdx="5" presStyleCnt="6"/>
      <dgm:spPr>
        <a:blipFill>
          <a:blip xmlns:r="http://schemas.openxmlformats.org/officeDocument/2006/relationships" r:embed="rId7">
            <a:extLst>
              <a:ext uri="{28A0092B-C50C-407E-A947-70E740481C1C}">
                <a14:useLocalDpi xmlns:a14="http://schemas.microsoft.com/office/drawing/2010/main" val="0"/>
              </a:ext>
            </a:extLst>
          </a:blip>
          <a:srcRect/>
          <a:stretch>
            <a:fillRect t="-13000" b="-13000"/>
          </a:stretch>
        </a:blipFill>
      </dgm:spPr>
    </dgm:pt>
    <dgm:pt modelId="{F7F2A50B-C225-4D39-AAD9-25968C960355}" type="pres">
      <dgm:prSet presAssocID="{2F7EE452-6A7C-4187-BA71-5319284E5635}" presName="txShp" presStyleLbl="node1" presStyleIdx="5" presStyleCnt="6">
        <dgm:presLayoutVars>
          <dgm:bulletEnabled val="1"/>
        </dgm:presLayoutVars>
      </dgm:prSet>
      <dgm:spPr/>
    </dgm:pt>
  </dgm:ptLst>
  <dgm:cxnLst>
    <dgm:cxn modelId="{B5765A12-3AC5-488C-BD0D-4E0E9ADDD11D}" srcId="{C18C2208-32C4-4200-9BD4-8FBA60275251}" destId="{F442AA35-4DE1-4CCF-A78E-6DFCF47DB91C}" srcOrd="0" destOrd="0" parTransId="{67B0CA0D-4F19-425F-87E2-9F7B0C85C969}" sibTransId="{CE055D6C-893E-4CA0-B5EF-330A28BE7C09}"/>
    <dgm:cxn modelId="{07E0211A-BBB8-45A6-98E3-1A93D65AB4FD}" type="presOf" srcId="{9FA8ADE8-C4C1-4BD6-AD68-F9118FAA65FB}" destId="{2769B536-68BB-41C0-B920-AF161B2DAFA1}" srcOrd="0" destOrd="0" presId="urn:microsoft.com/office/officeart/2005/8/layout/vList3"/>
    <dgm:cxn modelId="{C85ED11B-E3F5-4EEF-A9C9-8C7A44CCB3F1}" type="presOf" srcId="{C18C2208-32C4-4200-9BD4-8FBA60275251}" destId="{EF855B15-863E-471D-A47F-F881EE4E1314}" srcOrd="0" destOrd="0" presId="urn:microsoft.com/office/officeart/2005/8/layout/vList3"/>
    <dgm:cxn modelId="{57EBF32A-0FAF-498E-8F88-CB65F333D998}" type="presOf" srcId="{3EF1D9E9-4009-4FFA-859A-C039DAFF72E9}" destId="{34BD4A73-217F-4214-B00F-401B5DEF5225}" srcOrd="0" destOrd="0" presId="urn:microsoft.com/office/officeart/2005/8/layout/vList3"/>
    <dgm:cxn modelId="{77A5696A-76BB-44FA-B804-93096E69F215}" type="presOf" srcId="{2F7EE452-6A7C-4187-BA71-5319284E5635}" destId="{F7F2A50B-C225-4D39-AAD9-25968C960355}" srcOrd="0" destOrd="0" presId="urn:microsoft.com/office/officeart/2005/8/layout/vList3"/>
    <dgm:cxn modelId="{A3A34051-0C58-470D-A704-348379D866FE}" srcId="{C18C2208-32C4-4200-9BD4-8FBA60275251}" destId="{E4DEFFD7-9A0B-4227-AC5D-A7FE8CF63703}" srcOrd="3" destOrd="0" parTransId="{5CFE5A00-F6BA-4BAB-94D0-5252AFE5865C}" sibTransId="{98BF728B-E813-4840-A64F-F0AD051A43BD}"/>
    <dgm:cxn modelId="{65C7A472-6EDC-45AC-899E-DF2273269F71}" srcId="{C18C2208-32C4-4200-9BD4-8FBA60275251}" destId="{2F7EE452-6A7C-4187-BA71-5319284E5635}" srcOrd="5" destOrd="0" parTransId="{A439FD98-899E-4469-9BA7-D8C0426C8C37}" sibTransId="{1B89EBE2-50D1-4728-9358-76ED60904BCB}"/>
    <dgm:cxn modelId="{AB50855A-67C8-4ECE-8931-2B674B79DF54}" type="presOf" srcId="{F442AA35-4DE1-4CCF-A78E-6DFCF47DB91C}" destId="{9F359F7E-BDB7-4788-BD25-10B0013B362F}" srcOrd="0" destOrd="0" presId="urn:microsoft.com/office/officeart/2005/8/layout/vList3"/>
    <dgm:cxn modelId="{925F5A99-FBF0-44B1-AAB4-5F47C6E4DD88}" srcId="{C18C2208-32C4-4200-9BD4-8FBA60275251}" destId="{9FA8ADE8-C4C1-4BD6-AD68-F9118FAA65FB}" srcOrd="2" destOrd="0" parTransId="{56D244FA-2DC1-441A-9F0F-562EDC43DD60}" sibTransId="{5F8D3891-70DE-470B-A47D-155088FCC5E9}"/>
    <dgm:cxn modelId="{C06720BF-78DE-46B1-98FB-56B0B1227504}" type="presOf" srcId="{E4DEFFD7-9A0B-4227-AC5D-A7FE8CF63703}" destId="{5B9E4C61-E53D-4A34-8B60-4B7F5100189A}" srcOrd="0" destOrd="0" presId="urn:microsoft.com/office/officeart/2005/8/layout/vList3"/>
    <dgm:cxn modelId="{B74A70C4-4732-4E28-B57C-552659B47BEF}" srcId="{C18C2208-32C4-4200-9BD4-8FBA60275251}" destId="{B1DDD099-73E5-4A46-B1AF-B3DC8ADE727A}" srcOrd="4" destOrd="0" parTransId="{1809C1A0-525F-4C9C-AE52-E6DCBBE3D8F9}" sibTransId="{DA196AFE-2CB2-4B16-B114-AE1207820B79}"/>
    <dgm:cxn modelId="{F578F0CB-7190-4DD2-AF43-C2A9F2AF7D80}" type="presOf" srcId="{B1DDD099-73E5-4A46-B1AF-B3DC8ADE727A}" destId="{92304039-E6BD-451D-BCF7-525D340DDC73}" srcOrd="0" destOrd="0" presId="urn:microsoft.com/office/officeart/2005/8/layout/vList3"/>
    <dgm:cxn modelId="{D7D1A0EA-260C-49E3-8A00-96E9C3EBC94E}" srcId="{C18C2208-32C4-4200-9BD4-8FBA60275251}" destId="{3EF1D9E9-4009-4FFA-859A-C039DAFF72E9}" srcOrd="1" destOrd="0" parTransId="{E38EEBB1-3E08-4379-B9C8-1FF84B1073A9}" sibTransId="{56DC419F-8800-47A7-BB23-5AF2B4CE445F}"/>
    <dgm:cxn modelId="{02B4E00E-4E89-4DD0-9310-50529CAF8285}" type="presParOf" srcId="{EF855B15-863E-471D-A47F-F881EE4E1314}" destId="{65E51CEC-B7E1-44F3-84EE-007B526CD25B}" srcOrd="0" destOrd="0" presId="urn:microsoft.com/office/officeart/2005/8/layout/vList3"/>
    <dgm:cxn modelId="{73B57D9C-E2A8-4405-97CC-B20E9E9444B9}" type="presParOf" srcId="{65E51CEC-B7E1-44F3-84EE-007B526CD25B}" destId="{6FBCCABC-2DF5-47F1-AD1C-F7598CC49B99}" srcOrd="0" destOrd="0" presId="urn:microsoft.com/office/officeart/2005/8/layout/vList3"/>
    <dgm:cxn modelId="{D90A6597-2393-41FD-99E2-F58614235F5B}" type="presParOf" srcId="{65E51CEC-B7E1-44F3-84EE-007B526CD25B}" destId="{9F359F7E-BDB7-4788-BD25-10B0013B362F}" srcOrd="1" destOrd="0" presId="urn:microsoft.com/office/officeart/2005/8/layout/vList3"/>
    <dgm:cxn modelId="{C308D160-D3E5-47E7-98A4-600F08F71C73}" type="presParOf" srcId="{EF855B15-863E-471D-A47F-F881EE4E1314}" destId="{0A341FFD-53B8-4F14-A22F-19C9C2CDE8CA}" srcOrd="1" destOrd="0" presId="urn:microsoft.com/office/officeart/2005/8/layout/vList3"/>
    <dgm:cxn modelId="{FEDF2204-9162-4270-A2E9-456609EFD9C6}" type="presParOf" srcId="{EF855B15-863E-471D-A47F-F881EE4E1314}" destId="{A3F70BFB-270A-4286-957D-D885B6D72A10}" srcOrd="2" destOrd="0" presId="urn:microsoft.com/office/officeart/2005/8/layout/vList3"/>
    <dgm:cxn modelId="{10C8962F-4704-41AF-8EC7-65F3E6D386EB}" type="presParOf" srcId="{A3F70BFB-270A-4286-957D-D885B6D72A10}" destId="{F5D4BE0D-483B-44B9-9173-A739097FDA97}" srcOrd="0" destOrd="0" presId="urn:microsoft.com/office/officeart/2005/8/layout/vList3"/>
    <dgm:cxn modelId="{C6184486-76B8-4CF6-8D34-C2235368B749}" type="presParOf" srcId="{A3F70BFB-270A-4286-957D-D885B6D72A10}" destId="{34BD4A73-217F-4214-B00F-401B5DEF5225}" srcOrd="1" destOrd="0" presId="urn:microsoft.com/office/officeart/2005/8/layout/vList3"/>
    <dgm:cxn modelId="{1F7568ED-6AD5-4B1C-888B-69CA5DE5A451}" type="presParOf" srcId="{EF855B15-863E-471D-A47F-F881EE4E1314}" destId="{2775A3CC-A025-4F1E-BE04-43B3D633A26E}" srcOrd="3" destOrd="0" presId="urn:microsoft.com/office/officeart/2005/8/layout/vList3"/>
    <dgm:cxn modelId="{CF3E9D2E-87A1-4DA4-BAF7-BF400B257990}" type="presParOf" srcId="{EF855B15-863E-471D-A47F-F881EE4E1314}" destId="{5FBFAED8-7613-4F74-BAF9-ED0E15ACCC65}" srcOrd="4" destOrd="0" presId="urn:microsoft.com/office/officeart/2005/8/layout/vList3"/>
    <dgm:cxn modelId="{29CD5D85-A549-4C05-A17F-021C7A4AE9F2}" type="presParOf" srcId="{5FBFAED8-7613-4F74-BAF9-ED0E15ACCC65}" destId="{21EC8616-67DF-4CA7-A93A-20013F69A753}" srcOrd="0" destOrd="0" presId="urn:microsoft.com/office/officeart/2005/8/layout/vList3"/>
    <dgm:cxn modelId="{D39CE8B8-E3C2-473D-9D7F-7C4B004F8058}" type="presParOf" srcId="{5FBFAED8-7613-4F74-BAF9-ED0E15ACCC65}" destId="{2769B536-68BB-41C0-B920-AF161B2DAFA1}" srcOrd="1" destOrd="0" presId="urn:microsoft.com/office/officeart/2005/8/layout/vList3"/>
    <dgm:cxn modelId="{D5E4B818-B165-4A18-AC63-94AD08E576AD}" type="presParOf" srcId="{EF855B15-863E-471D-A47F-F881EE4E1314}" destId="{524FF4D6-F671-4FB6-87EE-118FADB73902}" srcOrd="5" destOrd="0" presId="urn:microsoft.com/office/officeart/2005/8/layout/vList3"/>
    <dgm:cxn modelId="{BC035900-B50E-42E8-95C1-48A2CA4AC547}" type="presParOf" srcId="{EF855B15-863E-471D-A47F-F881EE4E1314}" destId="{AD2CFCB2-540E-4B62-89DF-3A79007DB7B3}" srcOrd="6" destOrd="0" presId="urn:microsoft.com/office/officeart/2005/8/layout/vList3"/>
    <dgm:cxn modelId="{D6190CA3-FCEB-4B0E-9EAC-0EC396C6EB25}" type="presParOf" srcId="{AD2CFCB2-540E-4B62-89DF-3A79007DB7B3}" destId="{5D8D6E6B-FE57-485A-912F-A7554E039200}" srcOrd="0" destOrd="0" presId="urn:microsoft.com/office/officeart/2005/8/layout/vList3"/>
    <dgm:cxn modelId="{3470DB94-1393-4424-8936-1A9BD6FFDA64}" type="presParOf" srcId="{AD2CFCB2-540E-4B62-89DF-3A79007DB7B3}" destId="{5B9E4C61-E53D-4A34-8B60-4B7F5100189A}" srcOrd="1" destOrd="0" presId="urn:microsoft.com/office/officeart/2005/8/layout/vList3"/>
    <dgm:cxn modelId="{62BF77B9-317E-412C-B6AF-629E66ACC001}" type="presParOf" srcId="{EF855B15-863E-471D-A47F-F881EE4E1314}" destId="{8A1F16D5-0D08-4A7E-8729-919D6B4FAD0D}" srcOrd="7" destOrd="0" presId="urn:microsoft.com/office/officeart/2005/8/layout/vList3"/>
    <dgm:cxn modelId="{9F20E6EA-F20E-48E8-9D11-1AC197858481}" type="presParOf" srcId="{EF855B15-863E-471D-A47F-F881EE4E1314}" destId="{3FECB6B3-D075-4F8B-877E-3EC315E2ED65}" srcOrd="8" destOrd="0" presId="urn:microsoft.com/office/officeart/2005/8/layout/vList3"/>
    <dgm:cxn modelId="{3729CB95-95EE-4485-8B0C-2406833F1C46}" type="presParOf" srcId="{3FECB6B3-D075-4F8B-877E-3EC315E2ED65}" destId="{530DA782-40E5-4D0B-8406-0285A1430022}" srcOrd="0" destOrd="0" presId="urn:microsoft.com/office/officeart/2005/8/layout/vList3"/>
    <dgm:cxn modelId="{574227AA-4C1F-4D7A-8A1E-1945B2ADE5FE}" type="presParOf" srcId="{3FECB6B3-D075-4F8B-877E-3EC315E2ED65}" destId="{92304039-E6BD-451D-BCF7-525D340DDC73}" srcOrd="1" destOrd="0" presId="urn:microsoft.com/office/officeart/2005/8/layout/vList3"/>
    <dgm:cxn modelId="{66FAB24B-ACB4-4A3B-A695-66E7CAB28C28}" type="presParOf" srcId="{EF855B15-863E-471D-A47F-F881EE4E1314}" destId="{00089983-9FD2-4E68-B9CD-BA5357A51471}" srcOrd="9" destOrd="0" presId="urn:microsoft.com/office/officeart/2005/8/layout/vList3"/>
    <dgm:cxn modelId="{85FD84F2-70A9-485E-BA2D-1CD30784399A}" type="presParOf" srcId="{EF855B15-863E-471D-A47F-F881EE4E1314}" destId="{294C3DFD-ECF9-4277-AC87-3D1F9A41E131}" srcOrd="10" destOrd="0" presId="urn:microsoft.com/office/officeart/2005/8/layout/vList3"/>
    <dgm:cxn modelId="{41D870B9-072F-4BD6-B18D-AFF3C1F137D7}" type="presParOf" srcId="{294C3DFD-ECF9-4277-AC87-3D1F9A41E131}" destId="{C4730159-2A75-4814-B285-B42C4443567D}" srcOrd="0" destOrd="0" presId="urn:microsoft.com/office/officeart/2005/8/layout/vList3"/>
    <dgm:cxn modelId="{84EA5FAF-8C4F-42F9-84D8-4423BA59DF7C}" type="presParOf" srcId="{294C3DFD-ECF9-4277-AC87-3D1F9A41E131}" destId="{F7F2A50B-C225-4D39-AAD9-25968C96035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59F7E-BDB7-4788-BD25-10B0013B362F}">
      <dsp:nvSpPr>
        <dsp:cNvPr id="0" name=""/>
        <dsp:cNvSpPr/>
      </dsp:nvSpPr>
      <dsp:spPr>
        <a:xfrm rot="10800000">
          <a:off x="1276834" y="1994"/>
          <a:ext cx="4504997" cy="568466"/>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0678" tIns="49530" rIns="92456" bIns="49530" numCol="1" spcCol="1270" anchor="ctr" anchorCtr="0">
          <a:noAutofit/>
        </a:bodyPr>
        <a:lstStyle/>
        <a:p>
          <a:pPr marL="0" lvl="0" indent="0" algn="ctr" defTabSz="577850">
            <a:lnSpc>
              <a:spcPct val="90000"/>
            </a:lnSpc>
            <a:spcBef>
              <a:spcPct val="0"/>
            </a:spcBef>
            <a:spcAft>
              <a:spcPct val="35000"/>
            </a:spcAft>
            <a:buNone/>
          </a:pPr>
          <a:r>
            <a:rPr lang="en-AU" sz="1300" kern="1200" dirty="0">
              <a:latin typeface="Arial" panose="020B0604020202020204" pitchFamily="34" charset="0"/>
              <a:cs typeface="Arial" panose="020B0604020202020204" pitchFamily="34" charset="0"/>
            </a:rPr>
            <a:t>Dr. </a:t>
          </a:r>
          <a:r>
            <a:rPr lang="en-AU" sz="1300" kern="1200" dirty="0" err="1">
              <a:latin typeface="Arial" panose="020B0604020202020204" pitchFamily="34" charset="0"/>
              <a:cs typeface="Arial" panose="020B0604020202020204" pitchFamily="34" charset="0"/>
            </a:rPr>
            <a:t>Supphasin</a:t>
          </a:r>
          <a:r>
            <a:rPr lang="en-AU" sz="1300" kern="1200" dirty="0">
              <a:latin typeface="Arial" panose="020B0604020202020204" pitchFamily="34" charset="0"/>
              <a:cs typeface="Arial" panose="020B0604020202020204" pitchFamily="34" charset="0"/>
            </a:rPr>
            <a:t> </a:t>
          </a:r>
          <a:r>
            <a:rPr lang="en-AU" sz="1300" kern="1200" dirty="0" err="1">
              <a:latin typeface="Arial" panose="020B0604020202020204" pitchFamily="34" charset="0"/>
              <a:cs typeface="Arial" panose="020B0604020202020204" pitchFamily="34" charset="0"/>
            </a:rPr>
            <a:t>Thaweesak</a:t>
          </a:r>
          <a:endParaRPr lang="en-AU" sz="1300" kern="1200" dirty="0">
            <a:latin typeface="Arial" panose="020B0604020202020204" pitchFamily="34" charset="0"/>
            <a:cs typeface="Arial" panose="020B0604020202020204" pitchFamily="34" charset="0"/>
          </a:endParaRPr>
        </a:p>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sup.thaweesak@buu.edu.th</a:t>
          </a:r>
        </a:p>
      </dsp:txBody>
      <dsp:txXfrm rot="10800000">
        <a:off x="1418950" y="1994"/>
        <a:ext cx="4362881" cy="568466"/>
      </dsp:txXfrm>
    </dsp:sp>
    <dsp:sp modelId="{6FBCCABC-2DF5-47F1-AD1C-F7598CC49B99}">
      <dsp:nvSpPr>
        <dsp:cNvPr id="0" name=""/>
        <dsp:cNvSpPr/>
      </dsp:nvSpPr>
      <dsp:spPr>
        <a:xfrm>
          <a:off x="992600" y="1994"/>
          <a:ext cx="568466" cy="568466"/>
        </a:xfrm>
        <a:prstGeom prst="ellipse">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l="2022" t="-689" r="-2022" b="-39311"/>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4BD4A73-217F-4214-B00F-401B5DEF5225}">
      <dsp:nvSpPr>
        <dsp:cNvPr id="0" name=""/>
        <dsp:cNvSpPr/>
      </dsp:nvSpPr>
      <dsp:spPr>
        <a:xfrm rot="10800000">
          <a:off x="1276834" y="740153"/>
          <a:ext cx="4504997" cy="568466"/>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0678" tIns="49530" rIns="92456" bIns="49530" numCol="1" spcCol="1270" anchor="ctr" anchorCtr="0">
          <a:noAutofit/>
        </a:bodyPr>
        <a:lstStyle/>
        <a:p>
          <a:pPr marL="0" lvl="0" indent="0" algn="ctr" defTabSz="577850">
            <a:lnSpc>
              <a:spcPct val="90000"/>
            </a:lnSpc>
            <a:spcBef>
              <a:spcPct val="0"/>
            </a:spcBef>
            <a:spcAft>
              <a:spcPct val="35000"/>
            </a:spcAft>
            <a:buNone/>
          </a:pPr>
          <a:r>
            <a:rPr lang="en-AU" sz="1300" kern="1200" dirty="0"/>
            <a:t>Co-author 1</a:t>
          </a:r>
        </a:p>
        <a:p>
          <a:pPr marL="0" lvl="0" indent="0" algn="ctr" defTabSz="577850">
            <a:lnSpc>
              <a:spcPct val="90000"/>
            </a:lnSpc>
            <a:spcBef>
              <a:spcPct val="0"/>
            </a:spcBef>
            <a:spcAft>
              <a:spcPct val="35000"/>
            </a:spcAft>
            <a:buNone/>
          </a:pPr>
          <a:r>
            <a:rPr lang="en-AU" sz="1300" kern="1200" dirty="0"/>
            <a:t>Email 1</a:t>
          </a:r>
          <a:endParaRPr lang="en-US" sz="1300" kern="1200" dirty="0"/>
        </a:p>
      </dsp:txBody>
      <dsp:txXfrm rot="10800000">
        <a:off x="1418950" y="740153"/>
        <a:ext cx="4362881" cy="568466"/>
      </dsp:txXfrm>
    </dsp:sp>
    <dsp:sp modelId="{F5D4BE0D-483B-44B9-9173-A739097FDA97}">
      <dsp:nvSpPr>
        <dsp:cNvPr id="0" name=""/>
        <dsp:cNvSpPr/>
      </dsp:nvSpPr>
      <dsp:spPr>
        <a:xfrm>
          <a:off x="992600" y="740153"/>
          <a:ext cx="568466" cy="56846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769B536-68BB-41C0-B920-AF161B2DAFA1}">
      <dsp:nvSpPr>
        <dsp:cNvPr id="0" name=""/>
        <dsp:cNvSpPr/>
      </dsp:nvSpPr>
      <dsp:spPr>
        <a:xfrm rot="10800000">
          <a:off x="1276834" y="1478311"/>
          <a:ext cx="4504997" cy="568466"/>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0678" tIns="49530" rIns="92456" bIns="49530" numCol="1" spcCol="1270" anchor="ctr" anchorCtr="0">
          <a:noAutofit/>
        </a:bodyPr>
        <a:lstStyle/>
        <a:p>
          <a:pPr marL="0" lvl="0" indent="0" algn="ctr" defTabSz="577850">
            <a:lnSpc>
              <a:spcPct val="90000"/>
            </a:lnSpc>
            <a:spcBef>
              <a:spcPct val="0"/>
            </a:spcBef>
            <a:spcAft>
              <a:spcPct val="35000"/>
            </a:spcAft>
            <a:buNone/>
          </a:pPr>
          <a:r>
            <a:rPr lang="en-AU" sz="1300" kern="1200" dirty="0"/>
            <a:t>Co-author 2</a:t>
          </a:r>
        </a:p>
        <a:p>
          <a:pPr marL="0" lvl="0" indent="0" algn="ctr" defTabSz="577850">
            <a:lnSpc>
              <a:spcPct val="90000"/>
            </a:lnSpc>
            <a:spcBef>
              <a:spcPct val="0"/>
            </a:spcBef>
            <a:spcAft>
              <a:spcPct val="35000"/>
            </a:spcAft>
            <a:buNone/>
          </a:pPr>
          <a:r>
            <a:rPr lang="en-AU" sz="1300" kern="1200" dirty="0"/>
            <a:t>Email 2</a:t>
          </a:r>
          <a:endParaRPr lang="en-US" sz="1300" kern="1200" dirty="0"/>
        </a:p>
      </dsp:txBody>
      <dsp:txXfrm rot="10800000">
        <a:off x="1418950" y="1478311"/>
        <a:ext cx="4362881" cy="568466"/>
      </dsp:txXfrm>
    </dsp:sp>
    <dsp:sp modelId="{21EC8616-67DF-4CA7-A93A-20013F69A753}">
      <dsp:nvSpPr>
        <dsp:cNvPr id="0" name=""/>
        <dsp:cNvSpPr/>
      </dsp:nvSpPr>
      <dsp:spPr>
        <a:xfrm>
          <a:off x="992600" y="1478311"/>
          <a:ext cx="568466" cy="56846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3000" r="-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B9E4C61-E53D-4A34-8B60-4B7F5100189A}">
      <dsp:nvSpPr>
        <dsp:cNvPr id="0" name=""/>
        <dsp:cNvSpPr/>
      </dsp:nvSpPr>
      <dsp:spPr>
        <a:xfrm rot="10800000">
          <a:off x="1276834" y="2216470"/>
          <a:ext cx="4504997" cy="568466"/>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0678" tIns="49530" rIns="92456" bIns="49530" numCol="1" spcCol="1270" anchor="ctr" anchorCtr="0">
          <a:noAutofit/>
        </a:bodyPr>
        <a:lstStyle/>
        <a:p>
          <a:pPr marL="0" lvl="0" indent="0" algn="ctr" defTabSz="577850">
            <a:lnSpc>
              <a:spcPct val="90000"/>
            </a:lnSpc>
            <a:spcBef>
              <a:spcPct val="0"/>
            </a:spcBef>
            <a:spcAft>
              <a:spcPct val="35000"/>
            </a:spcAft>
            <a:buNone/>
          </a:pPr>
          <a:r>
            <a:rPr lang="en-AU" sz="1300" kern="1200" dirty="0"/>
            <a:t>Co-author 3</a:t>
          </a:r>
        </a:p>
        <a:p>
          <a:pPr marL="0" lvl="0" indent="0" algn="ctr" defTabSz="577850">
            <a:lnSpc>
              <a:spcPct val="90000"/>
            </a:lnSpc>
            <a:spcBef>
              <a:spcPct val="0"/>
            </a:spcBef>
            <a:spcAft>
              <a:spcPct val="35000"/>
            </a:spcAft>
            <a:buNone/>
          </a:pPr>
          <a:r>
            <a:rPr lang="en-AU" sz="1300" kern="1200" dirty="0"/>
            <a:t>Email 3</a:t>
          </a:r>
          <a:endParaRPr lang="en-US" sz="1300" kern="1200" dirty="0"/>
        </a:p>
      </dsp:txBody>
      <dsp:txXfrm rot="10800000">
        <a:off x="1418950" y="2216470"/>
        <a:ext cx="4362881" cy="568466"/>
      </dsp:txXfrm>
    </dsp:sp>
    <dsp:sp modelId="{5D8D6E6B-FE57-485A-912F-A7554E039200}">
      <dsp:nvSpPr>
        <dsp:cNvPr id="0" name=""/>
        <dsp:cNvSpPr/>
      </dsp:nvSpPr>
      <dsp:spPr>
        <a:xfrm>
          <a:off x="992600" y="2216470"/>
          <a:ext cx="568466" cy="56846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2304039-E6BD-451D-BCF7-525D340DDC73}">
      <dsp:nvSpPr>
        <dsp:cNvPr id="0" name=""/>
        <dsp:cNvSpPr/>
      </dsp:nvSpPr>
      <dsp:spPr>
        <a:xfrm rot="10800000">
          <a:off x="1276834" y="2954628"/>
          <a:ext cx="4504997" cy="568466"/>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0678" tIns="49530" rIns="92456" bIns="49530" numCol="1" spcCol="1270" anchor="ctr" anchorCtr="0">
          <a:noAutofit/>
        </a:bodyPr>
        <a:lstStyle/>
        <a:p>
          <a:pPr marL="0" lvl="0" indent="0" algn="ctr" defTabSz="577850">
            <a:lnSpc>
              <a:spcPct val="90000"/>
            </a:lnSpc>
            <a:spcBef>
              <a:spcPct val="0"/>
            </a:spcBef>
            <a:spcAft>
              <a:spcPct val="35000"/>
            </a:spcAft>
            <a:buNone/>
          </a:pPr>
          <a:r>
            <a:rPr lang="en-AU" sz="1300" kern="1200" dirty="0"/>
            <a:t>Co-author 4</a:t>
          </a:r>
        </a:p>
        <a:p>
          <a:pPr marL="0" lvl="0" indent="0" algn="ctr" defTabSz="577850">
            <a:lnSpc>
              <a:spcPct val="90000"/>
            </a:lnSpc>
            <a:spcBef>
              <a:spcPct val="0"/>
            </a:spcBef>
            <a:spcAft>
              <a:spcPct val="35000"/>
            </a:spcAft>
            <a:buNone/>
          </a:pPr>
          <a:r>
            <a:rPr lang="en-AU" sz="1300" kern="1200" dirty="0"/>
            <a:t>Email 4</a:t>
          </a:r>
          <a:endParaRPr lang="en-US" sz="1300" kern="1200" dirty="0"/>
        </a:p>
      </dsp:txBody>
      <dsp:txXfrm rot="10800000">
        <a:off x="1418950" y="2954628"/>
        <a:ext cx="4362881" cy="568466"/>
      </dsp:txXfrm>
    </dsp:sp>
    <dsp:sp modelId="{530DA782-40E5-4D0B-8406-0285A1430022}">
      <dsp:nvSpPr>
        <dsp:cNvPr id="0" name=""/>
        <dsp:cNvSpPr/>
      </dsp:nvSpPr>
      <dsp:spPr>
        <a:xfrm>
          <a:off x="992600" y="2954628"/>
          <a:ext cx="568466" cy="568466"/>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7F2A50B-C225-4D39-AAD9-25968C960355}">
      <dsp:nvSpPr>
        <dsp:cNvPr id="0" name=""/>
        <dsp:cNvSpPr/>
      </dsp:nvSpPr>
      <dsp:spPr>
        <a:xfrm rot="10800000">
          <a:off x="1276834" y="3692787"/>
          <a:ext cx="4504997" cy="568466"/>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0678" tIns="49530" rIns="92456" bIns="49530" numCol="1" spcCol="1270" anchor="ctr" anchorCtr="0">
          <a:noAutofit/>
        </a:bodyPr>
        <a:lstStyle/>
        <a:p>
          <a:pPr marL="0" lvl="0" indent="0" algn="ctr" defTabSz="577850">
            <a:lnSpc>
              <a:spcPct val="90000"/>
            </a:lnSpc>
            <a:spcBef>
              <a:spcPct val="0"/>
            </a:spcBef>
            <a:spcAft>
              <a:spcPct val="35000"/>
            </a:spcAft>
            <a:buNone/>
          </a:pPr>
          <a:r>
            <a:rPr lang="en-AU" sz="1300" kern="1200" dirty="0"/>
            <a:t>Add more if necessary</a:t>
          </a:r>
          <a:endParaRPr lang="en-US" sz="1300" kern="1200" dirty="0"/>
        </a:p>
      </dsp:txBody>
      <dsp:txXfrm rot="10800000">
        <a:off x="1418950" y="3692787"/>
        <a:ext cx="4362881" cy="568466"/>
      </dsp:txXfrm>
    </dsp:sp>
    <dsp:sp modelId="{C4730159-2A75-4814-B285-B42C4443567D}">
      <dsp:nvSpPr>
        <dsp:cNvPr id="0" name=""/>
        <dsp:cNvSpPr/>
      </dsp:nvSpPr>
      <dsp:spPr>
        <a:xfrm>
          <a:off x="992600" y="3692787"/>
          <a:ext cx="568466" cy="568466"/>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13000" b="-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050EF-1255-4C1F-8A9F-D2D80B19CE7C}" type="datetimeFigureOut">
              <a:rPr lang="en-US" smtClean="0"/>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D4DD0-F058-42DF-8377-E8CEB0E14649}" type="slidenum">
              <a:rPr lang="en-US" smtClean="0"/>
              <a:t>‹#›</a:t>
            </a:fld>
            <a:endParaRPr lang="en-US"/>
          </a:p>
        </p:txBody>
      </p:sp>
    </p:spTree>
    <p:extLst>
      <p:ext uri="{BB962C8B-B14F-4D97-AF65-F5344CB8AC3E}">
        <p14:creationId xmlns:p14="http://schemas.microsoft.com/office/powerpoint/2010/main" val="55415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1048609"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610"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Tree>
    <p:extLst>
      <p:ext uri="{BB962C8B-B14F-4D97-AF65-F5344CB8AC3E}">
        <p14:creationId xmlns:p14="http://schemas.microsoft.com/office/powerpoint/2010/main" val="166880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1048609"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610"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Tree>
    <p:extLst>
      <p:ext uri="{BB962C8B-B14F-4D97-AF65-F5344CB8AC3E}">
        <p14:creationId xmlns:p14="http://schemas.microsoft.com/office/powerpoint/2010/main" val="49843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1048609"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610"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Tree>
    <p:extLst>
      <p:ext uri="{BB962C8B-B14F-4D97-AF65-F5344CB8AC3E}">
        <p14:creationId xmlns:p14="http://schemas.microsoft.com/office/powerpoint/2010/main" val="397296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1048609"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610"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Tree>
    <p:extLst>
      <p:ext uri="{BB962C8B-B14F-4D97-AF65-F5344CB8AC3E}">
        <p14:creationId xmlns:p14="http://schemas.microsoft.com/office/powerpoint/2010/main" val="2562539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1048609"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610"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Tree>
    <p:extLst>
      <p:ext uri="{BB962C8B-B14F-4D97-AF65-F5344CB8AC3E}">
        <p14:creationId xmlns:p14="http://schemas.microsoft.com/office/powerpoint/2010/main" val="591293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1048609"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610"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Tree>
    <p:extLst>
      <p:ext uri="{BB962C8B-B14F-4D97-AF65-F5344CB8AC3E}">
        <p14:creationId xmlns:p14="http://schemas.microsoft.com/office/powerpoint/2010/main" val="9690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1048609"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610"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Tree>
    <p:extLst>
      <p:ext uri="{BB962C8B-B14F-4D97-AF65-F5344CB8AC3E}">
        <p14:creationId xmlns:p14="http://schemas.microsoft.com/office/powerpoint/2010/main" val="2600071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1048609"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610"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Tree>
    <p:extLst>
      <p:ext uri="{BB962C8B-B14F-4D97-AF65-F5344CB8AC3E}">
        <p14:creationId xmlns:p14="http://schemas.microsoft.com/office/powerpoint/2010/main" val="2213118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CC1C-5C93-4996-BA8D-79651E45F9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CCE0AE-17D6-4F98-A69F-A1C01AB95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2E441F-D813-4E85-B879-0EB39EEE1469}"/>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5" name="Footer Placeholder 4">
            <a:extLst>
              <a:ext uri="{FF2B5EF4-FFF2-40B4-BE49-F238E27FC236}">
                <a16:creationId xmlns:a16="http://schemas.microsoft.com/office/drawing/2014/main" id="{8CDCE7A2-8128-4185-A3B0-B62BD93B4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E20F8-332E-4798-8C51-5BB083336F4F}"/>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596772735"/>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95A2-7D84-470A-8350-2A0C6F29B9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2779AD-63AD-4204-894E-37712E5444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02EBD-21F2-47B6-8677-2A7E1BFE2951}"/>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5" name="Footer Placeholder 4">
            <a:extLst>
              <a:ext uri="{FF2B5EF4-FFF2-40B4-BE49-F238E27FC236}">
                <a16:creationId xmlns:a16="http://schemas.microsoft.com/office/drawing/2014/main" id="{B46F6E13-6F82-4CF3-BBF7-3DAD2E3E5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E78F1-8F5A-4FB5-B5A2-B310BF9080E1}"/>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114082269"/>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208C36-288E-48E6-8F48-C57B7043D2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E23F5B-6A09-4152-9A5E-B3985EAE67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38926-7256-4DE8-A408-FF5F1A6CB84C}"/>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5" name="Footer Placeholder 4">
            <a:extLst>
              <a:ext uri="{FF2B5EF4-FFF2-40B4-BE49-F238E27FC236}">
                <a16:creationId xmlns:a16="http://schemas.microsoft.com/office/drawing/2014/main" id="{28F77163-B6F1-4DA0-A3D8-8E0E47369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FA6AD-45F9-4A57-9EFB-A23AAEBA63B3}"/>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4291422853"/>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0968-8B55-452D-9D82-7AA749C15F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1EC309-1339-4D9E-90CA-575D45A2A6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338BF5-7438-4455-806C-EAECF0238DCD}"/>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5" name="Footer Placeholder 4">
            <a:extLst>
              <a:ext uri="{FF2B5EF4-FFF2-40B4-BE49-F238E27FC236}">
                <a16:creationId xmlns:a16="http://schemas.microsoft.com/office/drawing/2014/main" id="{1AF22D67-CE4B-433A-BBAD-9A5793485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B6637-F762-4D59-AE96-F018AF4583C5}"/>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3024511974"/>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98C2-4BB8-4B05-B7B3-BADB488179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B61F99-4989-4EDF-8BD7-98BBFBA3B8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67DC9-1CFC-4D31-9411-8B9B9DC5D5A8}"/>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5" name="Footer Placeholder 4">
            <a:extLst>
              <a:ext uri="{FF2B5EF4-FFF2-40B4-BE49-F238E27FC236}">
                <a16:creationId xmlns:a16="http://schemas.microsoft.com/office/drawing/2014/main" id="{8ABE4D32-DFFB-4071-B0AC-822294E80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2FB8B-B530-4D8D-B1CD-52D9DAA25EF9}"/>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2294600384"/>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3443-4821-417E-B294-6911575DED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36C10-2C36-479C-AA8A-6F6AFE8446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993CCC-54D2-481B-9C83-ADDDAD767F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B21BFA-4B5A-4B5B-B77D-51D65FFFDBB2}"/>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6" name="Footer Placeholder 5">
            <a:extLst>
              <a:ext uri="{FF2B5EF4-FFF2-40B4-BE49-F238E27FC236}">
                <a16:creationId xmlns:a16="http://schemas.microsoft.com/office/drawing/2014/main" id="{BBCF2B83-63C8-4D03-8730-65BC9B0ECA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ADCC6-1543-4811-AC2C-78D837855A13}"/>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3392100063"/>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C0E8-609C-437A-9F69-E15C0A9207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78BFA2-DDAA-4FC1-8F89-90E4D0CF6C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5E5E73-D0E0-4D45-9EC8-99D6D30398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CFE660-ED6A-498F-BF8E-7287FFAF5D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4AC166-F32C-43D7-AB0C-6E7E1E0BE9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A038F5-A39E-4DFC-A131-0EDAB8E23726}"/>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8" name="Footer Placeholder 7">
            <a:extLst>
              <a:ext uri="{FF2B5EF4-FFF2-40B4-BE49-F238E27FC236}">
                <a16:creationId xmlns:a16="http://schemas.microsoft.com/office/drawing/2014/main" id="{C7E9AF7C-DF69-4120-99F4-F461C7E793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9F24C-6F94-41C4-8168-440BDE002CFC}"/>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2708561484"/>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70FE8-ABF9-499A-A472-8C427B003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497D4-4403-4EF1-A841-3DC2B0D01139}"/>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4" name="Footer Placeholder 3">
            <a:extLst>
              <a:ext uri="{FF2B5EF4-FFF2-40B4-BE49-F238E27FC236}">
                <a16:creationId xmlns:a16="http://schemas.microsoft.com/office/drawing/2014/main" id="{A4135C92-8E9D-42A3-8DD3-89AE9926C2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D28D64-9295-499E-B1F7-C3584B6866E9}"/>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913137229"/>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8700CE-7F12-4B6F-9E5C-13AC412E7ABC}"/>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3" name="Footer Placeholder 2">
            <a:extLst>
              <a:ext uri="{FF2B5EF4-FFF2-40B4-BE49-F238E27FC236}">
                <a16:creationId xmlns:a16="http://schemas.microsoft.com/office/drawing/2014/main" id="{5663B13A-D5C7-424A-8C38-B518461FA8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D8AD82-612E-40D4-A229-9C934802DA16}"/>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146192555"/>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38EA-C323-40F3-ACE9-AE2FF6E408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017E43-7BA1-4961-9C0E-11976F8373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5949A3-E6BB-4B3A-BB34-EC4A4DB88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89F5D-20E5-4907-A6FE-DB2CE276D734}"/>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6" name="Footer Placeholder 5">
            <a:extLst>
              <a:ext uri="{FF2B5EF4-FFF2-40B4-BE49-F238E27FC236}">
                <a16:creationId xmlns:a16="http://schemas.microsoft.com/office/drawing/2014/main" id="{80E3315F-9EB8-4629-9BE8-AEE59B685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6C065A-859B-4B17-B994-493D56750822}"/>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658028476"/>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497E-C826-4418-8A41-E81B53223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A0CCB5-8DB7-4FE5-BEA7-CA377F23F9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C24B35-59FA-462D-B135-58244B839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B6607-7258-4AC5-86A8-141823BF2602}"/>
              </a:ext>
            </a:extLst>
          </p:cNvPr>
          <p:cNvSpPr>
            <a:spLocks noGrp="1"/>
          </p:cNvSpPr>
          <p:nvPr>
            <p:ph type="dt" sz="half" idx="10"/>
          </p:nvPr>
        </p:nvSpPr>
        <p:spPr/>
        <p:txBody>
          <a:bodyPr/>
          <a:lstStyle/>
          <a:p>
            <a:fld id="{AFA64D79-89C0-4D1A-933D-32207BAF88BC}" type="datetimeFigureOut">
              <a:rPr lang="en-US" smtClean="0"/>
              <a:t>11/16/2022</a:t>
            </a:fld>
            <a:endParaRPr lang="en-US"/>
          </a:p>
        </p:txBody>
      </p:sp>
      <p:sp>
        <p:nvSpPr>
          <p:cNvPr id="6" name="Footer Placeholder 5">
            <a:extLst>
              <a:ext uri="{FF2B5EF4-FFF2-40B4-BE49-F238E27FC236}">
                <a16:creationId xmlns:a16="http://schemas.microsoft.com/office/drawing/2014/main" id="{F7BE877A-780C-46E4-A71E-12465A49D9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4D5C8-A44D-4EF3-9DA5-BF61E94E0125}"/>
              </a:ext>
            </a:extLst>
          </p:cNvPr>
          <p:cNvSpPr>
            <a:spLocks noGrp="1"/>
          </p:cNvSpPr>
          <p:nvPr>
            <p:ph type="sldNum" sz="quarter" idx="12"/>
          </p:nvPr>
        </p:nvSpPr>
        <p:spPr/>
        <p:txBody>
          <a:bodyPr/>
          <a:lstStyle/>
          <a:p>
            <a:fld id="{9612EACC-A67E-40FA-8C7B-4B102FC840CA}" type="slidenum">
              <a:rPr lang="en-US" smtClean="0"/>
              <a:t>‹#›</a:t>
            </a:fld>
            <a:endParaRPr lang="en-US"/>
          </a:p>
        </p:txBody>
      </p:sp>
    </p:spTree>
    <p:extLst>
      <p:ext uri="{BB962C8B-B14F-4D97-AF65-F5344CB8AC3E}">
        <p14:creationId xmlns:p14="http://schemas.microsoft.com/office/powerpoint/2010/main" val="722967821"/>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CBF37-22D5-42E7-AC0B-1E8D5CE506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A2A44B-AF51-4BB5-815C-829D2B593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84521-59C5-411D-9C7B-72EDED196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A64D79-89C0-4D1A-933D-32207BAF88BC}" type="datetimeFigureOut">
              <a:rPr lang="en-US" smtClean="0"/>
              <a:t>11/16/2022</a:t>
            </a:fld>
            <a:endParaRPr lang="en-US"/>
          </a:p>
        </p:txBody>
      </p:sp>
      <p:sp>
        <p:nvSpPr>
          <p:cNvPr id="5" name="Footer Placeholder 4">
            <a:extLst>
              <a:ext uri="{FF2B5EF4-FFF2-40B4-BE49-F238E27FC236}">
                <a16:creationId xmlns:a16="http://schemas.microsoft.com/office/drawing/2014/main" id="{990D0512-E886-4F66-9E06-D63A2125B0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CC28B7-F04F-454F-B257-2832998650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2EACC-A67E-40FA-8C7B-4B102FC840CA}" type="slidenum">
              <a:rPr lang="en-US" smtClean="0"/>
              <a:t>‹#›</a:t>
            </a:fld>
            <a:endParaRPr lang="en-US"/>
          </a:p>
        </p:txBody>
      </p:sp>
    </p:spTree>
    <p:extLst>
      <p:ext uri="{BB962C8B-B14F-4D97-AF65-F5344CB8AC3E}">
        <p14:creationId xmlns:p14="http://schemas.microsoft.com/office/powerpoint/2010/main" val="1779277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PCOREVIC 2022_parallel session">
            <a:hlinkClick r:id="" action="ppaction://media"/>
            <a:extLst>
              <a:ext uri="{FF2B5EF4-FFF2-40B4-BE49-F238E27FC236}">
                <a16:creationId xmlns:a16="http://schemas.microsoft.com/office/drawing/2014/main" id="{BD1D0D77-5524-90D3-0E65-F98C2FBBC1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35246431"/>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686AD6-6587-41AB-8B28-169010B305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 y="428"/>
            <a:ext cx="12190476" cy="6857142"/>
          </a:xfrm>
          <a:prstGeom prst="rect">
            <a:avLst/>
          </a:prstGeom>
        </p:spPr>
      </p:pic>
      <p:cxnSp>
        <p:nvCxnSpPr>
          <p:cNvPr id="7" name="Straight Connector 6">
            <a:extLst>
              <a:ext uri="{FF2B5EF4-FFF2-40B4-BE49-F238E27FC236}">
                <a16:creationId xmlns:a16="http://schemas.microsoft.com/office/drawing/2014/main" id="{21D61D67-C9B3-4CDD-8CF5-ED52CFC8BEA7}"/>
              </a:ext>
            </a:extLst>
          </p:cNvPr>
          <p:cNvCxnSpPr>
            <a:cxnSpLocks/>
          </p:cNvCxnSpPr>
          <p:nvPr/>
        </p:nvCxnSpPr>
        <p:spPr>
          <a:xfrm>
            <a:off x="457200" y="1444486"/>
            <a:ext cx="11277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F9F97C2-94DE-4396-9115-8A3F189E9917}"/>
              </a:ext>
            </a:extLst>
          </p:cNvPr>
          <p:cNvSpPr>
            <a:spLocks noGrp="1"/>
          </p:cNvSpPr>
          <p:nvPr>
            <p:ph type="title"/>
          </p:nvPr>
        </p:nvSpPr>
        <p:spPr/>
        <p:txBody>
          <a:bodyPr>
            <a:normAutofit/>
          </a:bodyPr>
          <a:lstStyle/>
          <a:p>
            <a:r>
              <a:rPr lang="en-AU" sz="4000" dirty="0">
                <a:solidFill>
                  <a:srgbClr val="002060"/>
                </a:solidFill>
                <a:latin typeface="Arial" panose="020B0604020202020204" pitchFamily="34" charset="0"/>
                <a:cs typeface="Arial" panose="020B0604020202020204" pitchFamily="34" charset="0"/>
              </a:rPr>
              <a:t>Header Title</a:t>
            </a:r>
            <a:endParaRPr lang="en-US" sz="4000" dirty="0">
              <a:solidFill>
                <a:srgbClr val="00206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F2DCED9-7AE2-4784-B2C8-D19E10D383BE}"/>
              </a:ext>
            </a:extLst>
          </p:cNvPr>
          <p:cNvSpPr>
            <a:spLocks noGrp="1"/>
          </p:cNvSpPr>
          <p:nvPr>
            <p:ph idx="1"/>
          </p:nvPr>
        </p:nvSpPr>
        <p:spPr/>
        <p:txBody>
          <a:bodyPr/>
          <a:lstStyle/>
          <a:p>
            <a:pPr marL="0" indent="0">
              <a:buNone/>
            </a:pPr>
            <a:r>
              <a:rPr lang="en-AU" dirty="0">
                <a:latin typeface="Arial" panose="020B0604020202020204" pitchFamily="34" charset="0"/>
                <a:cs typeface="Arial" panose="020B0604020202020204" pitchFamily="34" charset="0"/>
              </a:rPr>
              <a:t>Type here contents.</a:t>
            </a:r>
          </a:p>
          <a:p>
            <a:pPr marL="0" indent="0">
              <a:buNone/>
            </a:pPr>
            <a:r>
              <a:rPr lang="en-AU" dirty="0">
                <a:latin typeface="Arial" panose="020B0604020202020204" pitchFamily="34" charset="0"/>
                <a:cs typeface="Arial" panose="020B0604020202020204" pitchFamily="34" charset="0"/>
              </a:rPr>
              <a:t>Duplicate or Add another slide if necessary.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018280"/>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6"/>
        <p:cNvGrpSpPr/>
        <p:nvPr/>
      </p:nvGrpSpPr>
      <p:grpSpPr>
        <a:xfrm>
          <a:off x="0" y="0"/>
          <a:ext cx="0" cy="0"/>
          <a:chOff x="0" y="0"/>
          <a:chExt cx="0" cy="0"/>
        </a:xfrm>
      </p:grpSpPr>
      <p:pic>
        <p:nvPicPr>
          <p:cNvPr id="5" name="Picture 4">
            <a:extLst>
              <a:ext uri="{FF2B5EF4-FFF2-40B4-BE49-F238E27FC236}">
                <a16:creationId xmlns:a16="http://schemas.microsoft.com/office/drawing/2014/main" id="{125235FD-AC78-4C07-BBFC-32B940B5D3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28"/>
            <a:ext cx="12190476" cy="6857142"/>
          </a:xfrm>
          <a:prstGeom prst="rect">
            <a:avLst/>
          </a:prstGeom>
        </p:spPr>
      </p:pic>
      <p:sp>
        <p:nvSpPr>
          <p:cNvPr id="1048605" name="Shape 57"/>
          <p:cNvSpPr txBox="1"/>
          <p:nvPr/>
        </p:nvSpPr>
        <p:spPr>
          <a:xfrm>
            <a:off x="884700" y="2663687"/>
            <a:ext cx="10675817" cy="1279444"/>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1pPr>
            <a:lvl2pPr lvl="1">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2pPr>
            <a:lvl3pPr lvl="2">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3pPr>
            <a:lvl4pPr lvl="3">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4pPr>
            <a:lvl5pPr lvl="4">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5pPr>
            <a:lvl6pPr lvl="5">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6pPr>
            <a:lvl7pPr lvl="6">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7pPr>
            <a:lvl8pPr lvl="7">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8pPr>
            <a:lvl9pPr lvl="8">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9pPr>
          </a:lstStyle>
          <a:p>
            <a:pPr algn="ctr"/>
            <a:r>
              <a:rPr lang="en-US"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CONTACT DETAILS</a:t>
            </a:r>
            <a:endParaRPr lang="en"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212157"/>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6"/>
        <p:cNvGrpSpPr/>
        <p:nvPr/>
      </p:nvGrpSpPr>
      <p:grpSpPr>
        <a:xfrm>
          <a:off x="0" y="0"/>
          <a:ext cx="0" cy="0"/>
          <a:chOff x="0" y="0"/>
          <a:chExt cx="0" cy="0"/>
        </a:xfrm>
      </p:grpSpPr>
      <p:pic>
        <p:nvPicPr>
          <p:cNvPr id="13" name="Picture 12">
            <a:extLst>
              <a:ext uri="{FF2B5EF4-FFF2-40B4-BE49-F238E27FC236}">
                <a16:creationId xmlns:a16="http://schemas.microsoft.com/office/drawing/2014/main" id="{5373146C-B37D-4565-AC82-F78FF77659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038" y="858"/>
            <a:ext cx="12190476" cy="6857142"/>
          </a:xfrm>
          <a:prstGeom prst="rect">
            <a:avLst/>
          </a:prstGeom>
        </p:spPr>
      </p:pic>
      <p:sp>
        <p:nvSpPr>
          <p:cNvPr id="1048578" name="Rectangle 1048577">
            <a:extLst>
              <a:ext uri="{FF2B5EF4-FFF2-40B4-BE49-F238E27FC236}">
                <a16:creationId xmlns:a16="http://schemas.microsoft.com/office/drawing/2014/main" id="{9A868012-17F2-45AD-B58F-CE2FB6D30C9B}"/>
              </a:ext>
            </a:extLst>
          </p:cNvPr>
          <p:cNvSpPr/>
          <p:nvPr/>
        </p:nvSpPr>
        <p:spPr>
          <a:xfrm>
            <a:off x="6985742" y="2468813"/>
            <a:ext cx="1260000" cy="1260000"/>
          </a:xfrm>
          <a:prstGeom prst="rect">
            <a:avLst/>
          </a:prstGeom>
          <a:solidFill>
            <a:srgbClr val="00277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AU" sz="1400" dirty="0">
                <a:latin typeface="Arial" panose="020B0604020202020204" pitchFamily="34" charset="0"/>
                <a:cs typeface="Arial" panose="020B0604020202020204" pitchFamily="34" charset="0"/>
              </a:rPr>
              <a:t>INSERT AFFILIATION  1 LOGO</a:t>
            </a:r>
          </a:p>
          <a:p>
            <a:pPr algn="ctr"/>
            <a:r>
              <a:rPr lang="en-AU" sz="1400" dirty="0">
                <a:latin typeface="Arial" panose="020B0604020202020204" pitchFamily="34" charset="0"/>
                <a:cs typeface="Arial" panose="020B0604020202020204" pitchFamily="34" charset="0"/>
              </a:rPr>
              <a:t>HERE</a:t>
            </a:r>
            <a:endParaRPr lang="en-US" sz="14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9B987A34-2509-4088-84EC-FC4450382D84}"/>
              </a:ext>
            </a:extLst>
          </p:cNvPr>
          <p:cNvSpPr/>
          <p:nvPr/>
        </p:nvSpPr>
        <p:spPr>
          <a:xfrm>
            <a:off x="7655003" y="1913141"/>
            <a:ext cx="3212378" cy="428612"/>
          </a:xfrm>
          <a:prstGeom prst="rect">
            <a:avLst/>
          </a:prstGeom>
          <a:solidFill>
            <a:srgbClr val="00277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AU" sz="1600" dirty="0">
                <a:latin typeface="Arial" panose="020B0604020202020204" pitchFamily="34" charset="0"/>
                <a:cs typeface="Arial" panose="020B0604020202020204" pitchFamily="34" charset="0"/>
              </a:rPr>
              <a:t>INSERT MAIN FLAG HERE</a:t>
            </a:r>
            <a:endParaRPr lang="en-US" sz="1600" dirty="0">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8ABAAA8D-9B71-4391-B8F5-F8141095A15C}"/>
              </a:ext>
            </a:extLst>
          </p:cNvPr>
          <p:cNvGraphicFramePr/>
          <p:nvPr>
            <p:extLst>
              <p:ext uri="{D42A27DB-BD31-4B8C-83A1-F6EECF244321}">
                <p14:modId xmlns:p14="http://schemas.microsoft.com/office/powerpoint/2010/main" val="3572458519"/>
              </p:ext>
            </p:extLst>
          </p:nvPr>
        </p:nvGraphicFramePr>
        <p:xfrm>
          <a:off x="158208" y="1002167"/>
          <a:ext cx="6774433" cy="4263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4E462417-8069-4335-818E-86BFD528C44B}"/>
              </a:ext>
            </a:extLst>
          </p:cNvPr>
          <p:cNvSpPr/>
          <p:nvPr/>
        </p:nvSpPr>
        <p:spPr>
          <a:xfrm>
            <a:off x="1192696" y="5288703"/>
            <a:ext cx="10324617" cy="461665"/>
          </a:xfrm>
          <a:prstGeom prst="rect">
            <a:avLst/>
          </a:prstGeom>
          <a:noFill/>
        </p:spPr>
        <p:txBody>
          <a:bodyPr wrap="square" lIns="91440" tIns="45720" rIns="91440" bIns="45720">
            <a:spAutoFit/>
          </a:bodyPr>
          <a:lstStyle/>
          <a:p>
            <a:pPr algn="ctr"/>
            <a:r>
              <a:rPr lang="en-US" sz="2400" spc="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Insert “Thank You” in your Native Language.</a:t>
            </a:r>
          </a:p>
        </p:txBody>
      </p:sp>
      <p:sp>
        <p:nvSpPr>
          <p:cNvPr id="14" name="Rectangle 13">
            <a:extLst>
              <a:ext uri="{FF2B5EF4-FFF2-40B4-BE49-F238E27FC236}">
                <a16:creationId xmlns:a16="http://schemas.microsoft.com/office/drawing/2014/main" id="{7193EED2-C530-485D-995F-2C3E906D44F4}"/>
              </a:ext>
            </a:extLst>
          </p:cNvPr>
          <p:cNvSpPr/>
          <p:nvPr/>
        </p:nvSpPr>
        <p:spPr>
          <a:xfrm>
            <a:off x="8580463" y="2461683"/>
            <a:ext cx="1260000" cy="1260000"/>
          </a:xfrm>
          <a:prstGeom prst="rect">
            <a:avLst/>
          </a:prstGeom>
          <a:solidFill>
            <a:srgbClr val="00277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AU" sz="1400" dirty="0">
                <a:latin typeface="Arial" panose="020B0604020202020204" pitchFamily="34" charset="0"/>
                <a:cs typeface="Arial" panose="020B0604020202020204" pitchFamily="34" charset="0"/>
              </a:rPr>
              <a:t>INSERT AFFILIATION  2 LOGO</a:t>
            </a:r>
          </a:p>
          <a:p>
            <a:pPr algn="ctr"/>
            <a:r>
              <a:rPr lang="en-AU" sz="1400" dirty="0">
                <a:latin typeface="Arial" panose="020B0604020202020204" pitchFamily="34" charset="0"/>
                <a:cs typeface="Arial" panose="020B0604020202020204" pitchFamily="34" charset="0"/>
              </a:rPr>
              <a:t>HERE</a:t>
            </a:r>
            <a:endParaRPr lang="en-US" sz="14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0170C5B-AE18-49EE-AFCC-FEE9233C4E77}"/>
              </a:ext>
            </a:extLst>
          </p:cNvPr>
          <p:cNvSpPr/>
          <p:nvPr/>
        </p:nvSpPr>
        <p:spPr>
          <a:xfrm>
            <a:off x="10098287" y="2461683"/>
            <a:ext cx="1260000" cy="1260000"/>
          </a:xfrm>
          <a:prstGeom prst="rect">
            <a:avLst/>
          </a:prstGeom>
          <a:solidFill>
            <a:srgbClr val="00277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AU" sz="1400" dirty="0">
                <a:latin typeface="Arial" panose="020B0604020202020204" pitchFamily="34" charset="0"/>
                <a:cs typeface="Arial" panose="020B0604020202020204" pitchFamily="34" charset="0"/>
              </a:rPr>
              <a:t>INSERT AFFILIATION  3 LOGO</a:t>
            </a:r>
          </a:p>
          <a:p>
            <a:pPr algn="ctr"/>
            <a:r>
              <a:rPr lang="en-AU" sz="1400" dirty="0">
                <a:latin typeface="Arial" panose="020B0604020202020204" pitchFamily="34" charset="0"/>
                <a:cs typeface="Arial" panose="020B0604020202020204" pitchFamily="34" charset="0"/>
              </a:rPr>
              <a:t>HERE</a:t>
            </a:r>
            <a:endParaRPr lang="en-US" sz="14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A6429DC-74E9-4813-8C85-BADD03E136FE}"/>
              </a:ext>
            </a:extLst>
          </p:cNvPr>
          <p:cNvSpPr/>
          <p:nvPr/>
        </p:nvSpPr>
        <p:spPr>
          <a:xfrm>
            <a:off x="7024191" y="3945348"/>
            <a:ext cx="1260000" cy="1260000"/>
          </a:xfrm>
          <a:prstGeom prst="rect">
            <a:avLst/>
          </a:prstGeom>
          <a:solidFill>
            <a:srgbClr val="00277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AU" sz="1400" dirty="0">
                <a:latin typeface="Arial" panose="020B0604020202020204" pitchFamily="34" charset="0"/>
                <a:cs typeface="Arial" panose="020B0604020202020204" pitchFamily="34" charset="0"/>
              </a:rPr>
              <a:t>INSERT AFFILIATION  4 LOGO</a:t>
            </a:r>
          </a:p>
          <a:p>
            <a:pPr algn="ctr"/>
            <a:r>
              <a:rPr lang="en-AU" sz="1400" dirty="0">
                <a:latin typeface="Arial" panose="020B0604020202020204" pitchFamily="34" charset="0"/>
                <a:cs typeface="Arial" panose="020B0604020202020204" pitchFamily="34" charset="0"/>
              </a:rPr>
              <a:t>HERE</a:t>
            </a:r>
            <a:endParaRPr lang="en-US" sz="14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810595C-0E78-47D2-8710-17162E0E7491}"/>
              </a:ext>
            </a:extLst>
          </p:cNvPr>
          <p:cNvSpPr/>
          <p:nvPr/>
        </p:nvSpPr>
        <p:spPr>
          <a:xfrm>
            <a:off x="8626934" y="3975803"/>
            <a:ext cx="1260000" cy="1260000"/>
          </a:xfrm>
          <a:prstGeom prst="rect">
            <a:avLst/>
          </a:prstGeom>
          <a:solidFill>
            <a:srgbClr val="00277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AU" sz="1400" dirty="0">
                <a:latin typeface="Arial" panose="020B0604020202020204" pitchFamily="34" charset="0"/>
                <a:cs typeface="Arial" panose="020B0604020202020204" pitchFamily="34" charset="0"/>
              </a:rPr>
              <a:t>INSERT AFFILIATION  5 LOGO</a:t>
            </a:r>
          </a:p>
          <a:p>
            <a:pPr algn="ctr"/>
            <a:r>
              <a:rPr lang="en-AU" sz="1400" dirty="0">
                <a:latin typeface="Arial" panose="020B0604020202020204" pitchFamily="34" charset="0"/>
                <a:cs typeface="Arial" panose="020B0604020202020204" pitchFamily="34" charset="0"/>
              </a:rPr>
              <a:t>HERE</a:t>
            </a:r>
            <a:endParaRPr lang="en-US" sz="14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D5257CF-247B-4DFA-B9D3-7A8846A47F2C}"/>
              </a:ext>
            </a:extLst>
          </p:cNvPr>
          <p:cNvSpPr/>
          <p:nvPr/>
        </p:nvSpPr>
        <p:spPr>
          <a:xfrm>
            <a:off x="10113017" y="3938218"/>
            <a:ext cx="1260000" cy="1260000"/>
          </a:xfrm>
          <a:prstGeom prst="rect">
            <a:avLst/>
          </a:prstGeom>
          <a:solidFill>
            <a:srgbClr val="00277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AU" sz="1400" dirty="0">
                <a:latin typeface="Arial" panose="020B0604020202020204" pitchFamily="34" charset="0"/>
                <a:cs typeface="Arial" panose="020B0604020202020204" pitchFamily="34" charset="0"/>
              </a:rPr>
              <a:t>INSERT AFFILIATION  5 LOGO</a:t>
            </a:r>
          </a:p>
          <a:p>
            <a:pPr algn="ctr"/>
            <a:r>
              <a:rPr lang="en-AU" sz="1400" dirty="0">
                <a:latin typeface="Arial" panose="020B0604020202020204" pitchFamily="34" charset="0"/>
                <a:cs typeface="Arial" panose="020B0604020202020204" pitchFamily="34" charset="0"/>
              </a:rPr>
              <a:t>HERE</a:t>
            </a:r>
            <a:endParaRPr lang="en-US" sz="1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02D72E-2AE3-49A2-9BB0-6BF2F0D477BA}"/>
              </a:ext>
            </a:extLst>
          </p:cNvPr>
          <p:cNvPicPr>
            <a:picLocks noChangeAspect="1"/>
          </p:cNvPicPr>
          <p:nvPr/>
        </p:nvPicPr>
        <p:blipFill>
          <a:blip r:embed="rId9"/>
          <a:stretch>
            <a:fillRect/>
          </a:stretch>
        </p:blipFill>
        <p:spPr>
          <a:xfrm>
            <a:off x="8402298" y="746604"/>
            <a:ext cx="1695989" cy="1130659"/>
          </a:xfrm>
          <a:prstGeom prst="rect">
            <a:avLst/>
          </a:prstGeom>
        </p:spPr>
      </p:pic>
    </p:spTree>
    <p:extLst>
      <p:ext uri="{BB962C8B-B14F-4D97-AF65-F5344CB8AC3E}">
        <p14:creationId xmlns:p14="http://schemas.microsoft.com/office/powerpoint/2010/main" val="1040890419"/>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2" name="#APCOREVIC 2022_Thank you">
            <a:hlinkClick r:id="" action="ppaction://media"/>
            <a:extLst>
              <a:ext uri="{FF2B5EF4-FFF2-40B4-BE49-F238E27FC236}">
                <a16:creationId xmlns:a16="http://schemas.microsoft.com/office/drawing/2014/main" id="{270E1DE5-029D-AF03-3C2D-AD7DC6085C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284075" cy="6950074"/>
          </a:xfrm>
          <a:prstGeom prst="rect">
            <a:avLst/>
          </a:prstGeom>
        </p:spPr>
      </p:pic>
    </p:spTree>
    <p:extLst>
      <p:ext uri="{BB962C8B-B14F-4D97-AF65-F5344CB8AC3E}">
        <p14:creationId xmlns:p14="http://schemas.microsoft.com/office/powerpoint/2010/main" val="3575483490"/>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6"/>
        <p:cNvGrpSpPr/>
        <p:nvPr/>
      </p:nvGrpSpPr>
      <p:grpSpPr>
        <a:xfrm>
          <a:off x="0" y="0"/>
          <a:ext cx="0" cy="0"/>
          <a:chOff x="0" y="0"/>
          <a:chExt cx="0" cy="0"/>
        </a:xfrm>
      </p:grpSpPr>
      <p:pic>
        <p:nvPicPr>
          <p:cNvPr id="3" name="Picture 2" descr="Graphical user interface, text&#10;&#10;Description automatically generated with medium confidence">
            <a:extLst>
              <a:ext uri="{FF2B5EF4-FFF2-40B4-BE49-F238E27FC236}">
                <a16:creationId xmlns:a16="http://schemas.microsoft.com/office/drawing/2014/main" id="{3909697D-1503-5D9E-D76A-D46810691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48605" name="Shape 57"/>
          <p:cNvSpPr txBox="1"/>
          <p:nvPr/>
        </p:nvSpPr>
        <p:spPr>
          <a:xfrm>
            <a:off x="858196" y="1544326"/>
            <a:ext cx="10675817" cy="182880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1pPr>
            <a:lvl2pPr lvl="1">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2pPr>
            <a:lvl3pPr lvl="2">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3pPr>
            <a:lvl4pPr lvl="3">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4pPr>
            <a:lvl5pPr lvl="4">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5pPr>
            <a:lvl6pPr lvl="5">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6pPr>
            <a:lvl7pPr lvl="6">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7pPr>
            <a:lvl8pPr lvl="7">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8pPr>
            <a:lvl9pPr lvl="8">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9pPr>
          </a:lstStyle>
          <a:p>
            <a:r>
              <a:rPr lang="en-US"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Structural Characterization of Functional Ingredient Levan Synthesized by </a:t>
            </a:r>
            <a:r>
              <a:rPr lang="en-US" sz="3600" b="1" i="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Bacillus </a:t>
            </a:r>
            <a:r>
              <a:rPr lang="en-US" sz="3600" b="1" i="1" spc="300" dirty="0" err="1">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siamensis</a:t>
            </a:r>
            <a:r>
              <a:rPr lang="en-US" sz="3600" b="1" i="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en-US"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Isolated from Traditional Fermented Food in Thailand</a:t>
            </a:r>
            <a:endParaRPr lang="en"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48607" name="TextBox 3"/>
          <p:cNvSpPr txBox="1"/>
          <p:nvPr/>
        </p:nvSpPr>
        <p:spPr>
          <a:xfrm>
            <a:off x="963772" y="4113345"/>
            <a:ext cx="11029004" cy="1200329"/>
          </a:xfrm>
          <a:prstGeom prst="rect">
            <a:avLst/>
          </a:prstGeom>
          <a:noFill/>
        </p:spPr>
        <p:txBody>
          <a:bodyPr wrap="square" rtlCol="0">
            <a:spAutoFit/>
          </a:bodyPr>
          <a:lstStyle/>
          <a:p>
            <a:r>
              <a:rPr lang="en-AU" b="1" spc="300" dirty="0">
                <a:solidFill>
                  <a:schemeClr val="bg1"/>
                </a:solidFill>
                <a:latin typeface="Arial" panose="020B0604020202020204" pitchFamily="34" charset="0"/>
                <a:cs typeface="Arial" panose="020B0604020202020204" pitchFamily="34" charset="0"/>
              </a:rPr>
              <a:t>S</a:t>
            </a:r>
            <a:r>
              <a:rPr lang="en-US" b="1" spc="300" dirty="0" err="1">
                <a:solidFill>
                  <a:schemeClr val="bg1"/>
                </a:solidFill>
                <a:latin typeface="Arial" panose="020B0604020202020204" pitchFamily="34" charset="0"/>
                <a:cs typeface="Arial" panose="020B0604020202020204" pitchFamily="34" charset="0"/>
              </a:rPr>
              <a:t>upphasin</a:t>
            </a:r>
            <a:r>
              <a:rPr lang="en-US" b="1" spc="300" dirty="0">
                <a:solidFill>
                  <a:schemeClr val="bg1"/>
                </a:solidFill>
                <a:latin typeface="Arial" panose="020B0604020202020204" pitchFamily="34" charset="0"/>
                <a:cs typeface="Arial" panose="020B0604020202020204" pitchFamily="34" charset="0"/>
              </a:rPr>
              <a:t> </a:t>
            </a:r>
            <a:r>
              <a:rPr lang="en-US" b="1" spc="300" dirty="0" err="1">
                <a:solidFill>
                  <a:schemeClr val="bg1"/>
                </a:solidFill>
                <a:latin typeface="Arial" panose="020B0604020202020204" pitchFamily="34" charset="0"/>
                <a:cs typeface="Arial" panose="020B0604020202020204" pitchFamily="34" charset="0"/>
              </a:rPr>
              <a:t>Thaweesak</a:t>
            </a:r>
            <a:endParaRPr lang="en-US" b="1" spc="300" dirty="0">
              <a:solidFill>
                <a:schemeClr val="bg1"/>
              </a:solidFill>
              <a:latin typeface="Arial" panose="020B0604020202020204" pitchFamily="34" charset="0"/>
              <a:cs typeface="Arial" panose="020B0604020202020204" pitchFamily="34" charset="0"/>
            </a:endParaRPr>
          </a:p>
          <a:p>
            <a:r>
              <a:rPr lang="en-US" spc="300" dirty="0">
                <a:solidFill>
                  <a:schemeClr val="bg1"/>
                </a:solidFill>
                <a:latin typeface="Arial" panose="020B0604020202020204" pitchFamily="34" charset="0"/>
                <a:cs typeface="Arial" panose="020B0604020202020204" pitchFamily="34" charset="0"/>
              </a:rPr>
              <a:t>Department of Chemical Engineering, </a:t>
            </a:r>
          </a:p>
          <a:p>
            <a:r>
              <a:rPr lang="en-US" spc="300" dirty="0">
                <a:solidFill>
                  <a:schemeClr val="bg1"/>
                </a:solidFill>
                <a:latin typeface="Arial" panose="020B0604020202020204" pitchFamily="34" charset="0"/>
                <a:cs typeface="Arial" panose="020B0604020202020204" pitchFamily="34" charset="0"/>
              </a:rPr>
              <a:t>Faculty of Engineering, </a:t>
            </a:r>
            <a:r>
              <a:rPr lang="en-US" spc="300" dirty="0" err="1">
                <a:solidFill>
                  <a:schemeClr val="bg1"/>
                </a:solidFill>
                <a:latin typeface="Arial" panose="020B0604020202020204" pitchFamily="34" charset="0"/>
                <a:cs typeface="Arial" panose="020B0604020202020204" pitchFamily="34" charset="0"/>
              </a:rPr>
              <a:t>Burapha</a:t>
            </a:r>
            <a:r>
              <a:rPr lang="en-US" spc="300" dirty="0">
                <a:solidFill>
                  <a:schemeClr val="bg1"/>
                </a:solidFill>
                <a:latin typeface="Arial" panose="020B0604020202020204" pitchFamily="34" charset="0"/>
                <a:cs typeface="Arial" panose="020B0604020202020204" pitchFamily="34" charset="0"/>
              </a:rPr>
              <a:t> University, </a:t>
            </a:r>
            <a:r>
              <a:rPr lang="en-US" spc="300" dirty="0" err="1">
                <a:solidFill>
                  <a:schemeClr val="bg1"/>
                </a:solidFill>
                <a:latin typeface="Arial" panose="020B0604020202020204" pitchFamily="34" charset="0"/>
                <a:cs typeface="Arial" panose="020B0604020202020204" pitchFamily="34" charset="0"/>
              </a:rPr>
              <a:t>Saensook</a:t>
            </a:r>
            <a:r>
              <a:rPr lang="en-US" spc="300" dirty="0">
                <a:solidFill>
                  <a:schemeClr val="bg1"/>
                </a:solidFill>
                <a:latin typeface="Arial" panose="020B0604020202020204" pitchFamily="34" charset="0"/>
                <a:cs typeface="Arial" panose="020B0604020202020204" pitchFamily="34" charset="0"/>
              </a:rPr>
              <a:t>, </a:t>
            </a:r>
            <a:r>
              <a:rPr lang="en-US" spc="300" dirty="0" err="1">
                <a:solidFill>
                  <a:schemeClr val="bg1"/>
                </a:solidFill>
                <a:latin typeface="Arial" panose="020B0604020202020204" pitchFamily="34" charset="0"/>
                <a:cs typeface="Arial" panose="020B0604020202020204" pitchFamily="34" charset="0"/>
              </a:rPr>
              <a:t>Maung</a:t>
            </a:r>
            <a:r>
              <a:rPr lang="en-US" spc="300" dirty="0">
                <a:solidFill>
                  <a:schemeClr val="bg1"/>
                </a:solidFill>
                <a:latin typeface="Arial" panose="020B0604020202020204" pitchFamily="34" charset="0"/>
                <a:cs typeface="Arial" panose="020B0604020202020204" pitchFamily="34" charset="0"/>
              </a:rPr>
              <a:t>, Chonburi 20131, Thailand</a:t>
            </a:r>
            <a:endParaRPr lang="en-US" sz="2000" spc="300" dirty="0">
              <a:solidFill>
                <a:schemeClr val="bg1"/>
              </a:solidFill>
              <a:latin typeface="Arial" panose="020B0604020202020204" pitchFamily="34" charset="0"/>
              <a:cs typeface="Arial" panose="020B0604020202020204" pitchFamily="34" charset="0"/>
            </a:endParaRPr>
          </a:p>
        </p:txBody>
      </p:sp>
      <p:sp>
        <p:nvSpPr>
          <p:cNvPr id="1048578" name="Rectangle 1048577">
            <a:extLst>
              <a:ext uri="{FF2B5EF4-FFF2-40B4-BE49-F238E27FC236}">
                <a16:creationId xmlns:a16="http://schemas.microsoft.com/office/drawing/2014/main" id="{9A868012-17F2-45AD-B58F-CE2FB6D30C9B}"/>
              </a:ext>
            </a:extLst>
          </p:cNvPr>
          <p:cNvSpPr/>
          <p:nvPr/>
        </p:nvSpPr>
        <p:spPr>
          <a:xfrm>
            <a:off x="7566992" y="5737096"/>
            <a:ext cx="1787446" cy="1120904"/>
          </a:xfrm>
          <a:prstGeom prst="rect">
            <a:avLst/>
          </a:prstGeom>
          <a:solidFill>
            <a:srgbClr val="00277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AU" sz="1600" dirty="0">
                <a:latin typeface="Arial" panose="020B0604020202020204" pitchFamily="34" charset="0"/>
                <a:cs typeface="Arial" panose="020B0604020202020204" pitchFamily="34" charset="0"/>
              </a:rPr>
              <a:t>INSERT AFFILIATIONS LOGO</a:t>
            </a:r>
          </a:p>
          <a:p>
            <a:pPr algn="ctr"/>
            <a:r>
              <a:rPr lang="en-AU" sz="1600" dirty="0">
                <a:latin typeface="Arial" panose="020B0604020202020204" pitchFamily="34" charset="0"/>
                <a:cs typeface="Arial" panose="020B0604020202020204" pitchFamily="34" charset="0"/>
              </a:rPr>
              <a:t>HERE</a:t>
            </a:r>
            <a:endParaRPr lang="en-US" sz="16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9B987A34-2509-4088-84EC-FC4450382D84}"/>
              </a:ext>
            </a:extLst>
          </p:cNvPr>
          <p:cNvSpPr/>
          <p:nvPr/>
        </p:nvSpPr>
        <p:spPr>
          <a:xfrm>
            <a:off x="9723086" y="5737096"/>
            <a:ext cx="1907872" cy="1120904"/>
          </a:xfrm>
          <a:prstGeom prst="rect">
            <a:avLst/>
          </a:prstGeom>
          <a:solidFill>
            <a:srgbClr val="00277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AU" sz="1600" dirty="0">
                <a:latin typeface="Arial" panose="020B0604020202020204" pitchFamily="34" charset="0"/>
                <a:cs typeface="Arial" panose="020B0604020202020204" pitchFamily="34" charset="0"/>
              </a:rPr>
              <a:t>INSERT COUNTRY FLAG PHOTO</a:t>
            </a:r>
            <a:endParaRPr lang="en-US" sz="1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6"/>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331CE6C-522B-1092-DCCE-27FFACFCB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48605" name="Shape 57"/>
          <p:cNvSpPr txBox="1"/>
          <p:nvPr/>
        </p:nvSpPr>
        <p:spPr>
          <a:xfrm>
            <a:off x="884700" y="2663687"/>
            <a:ext cx="10675817" cy="1279444"/>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1pPr>
            <a:lvl2pPr lvl="1">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2pPr>
            <a:lvl3pPr lvl="2">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3pPr>
            <a:lvl4pPr lvl="3">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4pPr>
            <a:lvl5pPr lvl="4">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5pPr>
            <a:lvl6pPr lvl="5">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6pPr>
            <a:lvl7pPr lvl="6">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7pPr>
            <a:lvl8pPr lvl="7">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8pPr>
            <a:lvl9pPr lvl="8">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9pPr>
          </a:lstStyle>
          <a:p>
            <a:pPr algn="ctr"/>
            <a:r>
              <a:rPr lang="en-US"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RESEARCH PROBLEM / OBJECTIVES</a:t>
            </a:r>
            <a:endParaRPr lang="en"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7374695"/>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9D4573-6B4F-4940-A9AF-4B1723D77C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 y="428"/>
            <a:ext cx="12190476" cy="6857142"/>
          </a:xfrm>
          <a:prstGeom prst="rect">
            <a:avLst/>
          </a:prstGeom>
        </p:spPr>
      </p:pic>
      <p:cxnSp>
        <p:nvCxnSpPr>
          <p:cNvPr id="7" name="Straight Connector 6">
            <a:extLst>
              <a:ext uri="{FF2B5EF4-FFF2-40B4-BE49-F238E27FC236}">
                <a16:creationId xmlns:a16="http://schemas.microsoft.com/office/drawing/2014/main" id="{21D61D67-C9B3-4CDD-8CF5-ED52CFC8BEA7}"/>
              </a:ext>
            </a:extLst>
          </p:cNvPr>
          <p:cNvCxnSpPr>
            <a:cxnSpLocks/>
          </p:cNvCxnSpPr>
          <p:nvPr/>
        </p:nvCxnSpPr>
        <p:spPr>
          <a:xfrm>
            <a:off x="457200" y="1444486"/>
            <a:ext cx="11277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F9F97C2-94DE-4396-9115-8A3F189E9917}"/>
              </a:ext>
            </a:extLst>
          </p:cNvPr>
          <p:cNvSpPr>
            <a:spLocks noGrp="1"/>
          </p:cNvSpPr>
          <p:nvPr>
            <p:ph type="title"/>
          </p:nvPr>
        </p:nvSpPr>
        <p:spPr/>
        <p:txBody>
          <a:bodyPr>
            <a:normAutofit/>
          </a:bodyPr>
          <a:lstStyle/>
          <a:p>
            <a:r>
              <a:rPr lang="en-AU" sz="4000" dirty="0">
                <a:solidFill>
                  <a:srgbClr val="002060"/>
                </a:solidFill>
                <a:latin typeface="Arial" panose="020B0604020202020204" pitchFamily="34" charset="0"/>
                <a:cs typeface="Arial" panose="020B0604020202020204" pitchFamily="34" charset="0"/>
              </a:rPr>
              <a:t>Header Title</a:t>
            </a:r>
            <a:endParaRPr lang="en-US" sz="4000" dirty="0">
              <a:solidFill>
                <a:srgbClr val="00206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F2DCED9-7AE2-4784-B2C8-D19E10D383BE}"/>
              </a:ext>
            </a:extLst>
          </p:cNvPr>
          <p:cNvSpPr>
            <a:spLocks noGrp="1"/>
          </p:cNvSpPr>
          <p:nvPr>
            <p:ph idx="1"/>
          </p:nvPr>
        </p:nvSpPr>
        <p:spPr/>
        <p:txBody>
          <a:bodyPr/>
          <a:lstStyle/>
          <a:p>
            <a:pPr marL="0" indent="0">
              <a:buNone/>
            </a:pPr>
            <a:r>
              <a:rPr lang="en-AU" dirty="0">
                <a:latin typeface="Arial" panose="020B0604020202020204" pitchFamily="34" charset="0"/>
                <a:cs typeface="Arial" panose="020B0604020202020204" pitchFamily="34" charset="0"/>
              </a:rPr>
              <a:t>Type here contents.</a:t>
            </a:r>
          </a:p>
          <a:p>
            <a:pPr marL="0" indent="0">
              <a:buNone/>
            </a:pPr>
            <a:r>
              <a:rPr lang="en-AU" dirty="0">
                <a:latin typeface="Arial" panose="020B0604020202020204" pitchFamily="34" charset="0"/>
                <a:cs typeface="Arial" panose="020B0604020202020204" pitchFamily="34" charset="0"/>
              </a:rPr>
              <a:t>Duplicate or Add another slide if necessary.</a:t>
            </a:r>
          </a:p>
          <a:p>
            <a:pPr marL="0" indent="0">
              <a:buNone/>
            </a:pPr>
            <a:r>
              <a:rPr lang="en-AU" dirty="0">
                <a:latin typeface="Arial" panose="020B0604020202020204" pitchFamily="34" charset="0"/>
                <a:cs typeface="Arial" panose="020B0604020202020204" pitchFamily="34" charset="0"/>
              </a:rPr>
              <a:t>We recommend that the transitions of the slides are kept as simple as possible and the animations of text or photos be disabled. This will prevent lagging and delay in presenting the slides.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400889"/>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6"/>
        <p:cNvGrpSpPr/>
        <p:nvPr/>
      </p:nvGrpSpPr>
      <p:grpSpPr>
        <a:xfrm>
          <a:off x="0" y="0"/>
          <a:ext cx="0" cy="0"/>
          <a:chOff x="0" y="0"/>
          <a:chExt cx="0" cy="0"/>
        </a:xfrm>
      </p:grpSpPr>
      <p:pic>
        <p:nvPicPr>
          <p:cNvPr id="6" name="Picture 5">
            <a:extLst>
              <a:ext uri="{FF2B5EF4-FFF2-40B4-BE49-F238E27FC236}">
                <a16:creationId xmlns:a16="http://schemas.microsoft.com/office/drawing/2014/main" id="{FC4675EB-4113-4B0C-94D7-2C0FD403D5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28"/>
            <a:ext cx="12190476" cy="6857142"/>
          </a:xfrm>
          <a:prstGeom prst="rect">
            <a:avLst/>
          </a:prstGeom>
        </p:spPr>
      </p:pic>
      <p:sp>
        <p:nvSpPr>
          <p:cNvPr id="1048605" name="Shape 57"/>
          <p:cNvSpPr txBox="1"/>
          <p:nvPr/>
        </p:nvSpPr>
        <p:spPr>
          <a:xfrm>
            <a:off x="884700" y="2663687"/>
            <a:ext cx="10675817" cy="1279444"/>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1pPr>
            <a:lvl2pPr lvl="1">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2pPr>
            <a:lvl3pPr lvl="2">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3pPr>
            <a:lvl4pPr lvl="3">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4pPr>
            <a:lvl5pPr lvl="4">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5pPr>
            <a:lvl6pPr lvl="5">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6pPr>
            <a:lvl7pPr lvl="6">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7pPr>
            <a:lvl8pPr lvl="7">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8pPr>
            <a:lvl9pPr lvl="8">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9pPr>
          </a:lstStyle>
          <a:p>
            <a:pPr algn="ctr"/>
            <a:r>
              <a:rPr lang="en-US"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RESEARCH METHODOLOGY</a:t>
            </a:r>
            <a:endParaRPr lang="en"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4949225"/>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7E5C4A-4CFB-4255-86C2-AF2F59C336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 y="428"/>
            <a:ext cx="12190476" cy="6857142"/>
          </a:xfrm>
          <a:prstGeom prst="rect">
            <a:avLst/>
          </a:prstGeom>
        </p:spPr>
      </p:pic>
      <p:cxnSp>
        <p:nvCxnSpPr>
          <p:cNvPr id="7" name="Straight Connector 6">
            <a:extLst>
              <a:ext uri="{FF2B5EF4-FFF2-40B4-BE49-F238E27FC236}">
                <a16:creationId xmlns:a16="http://schemas.microsoft.com/office/drawing/2014/main" id="{21D61D67-C9B3-4CDD-8CF5-ED52CFC8BEA7}"/>
              </a:ext>
            </a:extLst>
          </p:cNvPr>
          <p:cNvCxnSpPr>
            <a:cxnSpLocks/>
          </p:cNvCxnSpPr>
          <p:nvPr/>
        </p:nvCxnSpPr>
        <p:spPr>
          <a:xfrm>
            <a:off x="457200" y="1444486"/>
            <a:ext cx="11277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F9F97C2-94DE-4396-9115-8A3F189E9917}"/>
              </a:ext>
            </a:extLst>
          </p:cNvPr>
          <p:cNvSpPr>
            <a:spLocks noGrp="1"/>
          </p:cNvSpPr>
          <p:nvPr>
            <p:ph type="title"/>
          </p:nvPr>
        </p:nvSpPr>
        <p:spPr/>
        <p:txBody>
          <a:bodyPr>
            <a:normAutofit/>
          </a:bodyPr>
          <a:lstStyle/>
          <a:p>
            <a:r>
              <a:rPr lang="en-AU" sz="4000" dirty="0">
                <a:solidFill>
                  <a:srgbClr val="002060"/>
                </a:solidFill>
                <a:latin typeface="Arial" panose="020B0604020202020204" pitchFamily="34" charset="0"/>
                <a:cs typeface="Arial" panose="020B0604020202020204" pitchFamily="34" charset="0"/>
              </a:rPr>
              <a:t>Header Title</a:t>
            </a:r>
            <a:endParaRPr lang="en-US" sz="4000" dirty="0">
              <a:solidFill>
                <a:srgbClr val="00206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F2DCED9-7AE2-4784-B2C8-D19E10D383BE}"/>
              </a:ext>
            </a:extLst>
          </p:cNvPr>
          <p:cNvSpPr>
            <a:spLocks noGrp="1"/>
          </p:cNvSpPr>
          <p:nvPr>
            <p:ph idx="1"/>
          </p:nvPr>
        </p:nvSpPr>
        <p:spPr/>
        <p:txBody>
          <a:bodyPr/>
          <a:lstStyle/>
          <a:p>
            <a:pPr marL="0" indent="0">
              <a:buNone/>
            </a:pPr>
            <a:r>
              <a:rPr lang="en-AU" dirty="0">
                <a:latin typeface="Arial" panose="020B0604020202020204" pitchFamily="34" charset="0"/>
                <a:cs typeface="Arial" panose="020B0604020202020204" pitchFamily="34" charset="0"/>
              </a:rPr>
              <a:t>Type here contents.</a:t>
            </a:r>
          </a:p>
          <a:p>
            <a:pPr marL="0" indent="0">
              <a:buNone/>
            </a:pPr>
            <a:r>
              <a:rPr lang="en-AU" dirty="0">
                <a:latin typeface="Arial" panose="020B0604020202020204" pitchFamily="34" charset="0"/>
                <a:cs typeface="Arial" panose="020B0604020202020204" pitchFamily="34" charset="0"/>
              </a:rPr>
              <a:t>Duplicate or Add another slide if necessary.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223455"/>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6"/>
        <p:cNvGrpSpPr/>
        <p:nvPr/>
      </p:nvGrpSpPr>
      <p:grpSpPr>
        <a:xfrm>
          <a:off x="0" y="0"/>
          <a:ext cx="0" cy="0"/>
          <a:chOff x="0" y="0"/>
          <a:chExt cx="0" cy="0"/>
        </a:xfrm>
      </p:grpSpPr>
      <p:pic>
        <p:nvPicPr>
          <p:cNvPr id="5" name="Picture 4">
            <a:extLst>
              <a:ext uri="{FF2B5EF4-FFF2-40B4-BE49-F238E27FC236}">
                <a16:creationId xmlns:a16="http://schemas.microsoft.com/office/drawing/2014/main" id="{C4E6E149-0B1C-4CA4-9DE3-DF5A2E844F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28"/>
            <a:ext cx="12190476" cy="6857142"/>
          </a:xfrm>
          <a:prstGeom prst="rect">
            <a:avLst/>
          </a:prstGeom>
        </p:spPr>
      </p:pic>
      <p:sp>
        <p:nvSpPr>
          <p:cNvPr id="1048605" name="Shape 57"/>
          <p:cNvSpPr txBox="1"/>
          <p:nvPr/>
        </p:nvSpPr>
        <p:spPr>
          <a:xfrm>
            <a:off x="884700" y="2663687"/>
            <a:ext cx="10675817" cy="1279444"/>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1pPr>
            <a:lvl2pPr lvl="1">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2pPr>
            <a:lvl3pPr lvl="2">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3pPr>
            <a:lvl4pPr lvl="3">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4pPr>
            <a:lvl5pPr lvl="4">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5pPr>
            <a:lvl6pPr lvl="5">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6pPr>
            <a:lvl7pPr lvl="6">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7pPr>
            <a:lvl8pPr lvl="7">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8pPr>
            <a:lvl9pPr lvl="8">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9pPr>
          </a:lstStyle>
          <a:p>
            <a:pPr algn="ctr"/>
            <a:r>
              <a:rPr lang="en-US"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RESEARCH FINDINGS</a:t>
            </a:r>
            <a:endParaRPr lang="en"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0725176"/>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95D495-C415-42D9-AF68-047C3E19CB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 y="428"/>
            <a:ext cx="12190476" cy="6857142"/>
          </a:xfrm>
          <a:prstGeom prst="rect">
            <a:avLst/>
          </a:prstGeom>
        </p:spPr>
      </p:pic>
      <p:cxnSp>
        <p:nvCxnSpPr>
          <p:cNvPr id="7" name="Straight Connector 6">
            <a:extLst>
              <a:ext uri="{FF2B5EF4-FFF2-40B4-BE49-F238E27FC236}">
                <a16:creationId xmlns:a16="http://schemas.microsoft.com/office/drawing/2014/main" id="{21D61D67-C9B3-4CDD-8CF5-ED52CFC8BEA7}"/>
              </a:ext>
            </a:extLst>
          </p:cNvPr>
          <p:cNvCxnSpPr>
            <a:cxnSpLocks/>
          </p:cNvCxnSpPr>
          <p:nvPr/>
        </p:nvCxnSpPr>
        <p:spPr>
          <a:xfrm>
            <a:off x="457200" y="1444486"/>
            <a:ext cx="11277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F9F97C2-94DE-4396-9115-8A3F189E9917}"/>
              </a:ext>
            </a:extLst>
          </p:cNvPr>
          <p:cNvSpPr>
            <a:spLocks noGrp="1"/>
          </p:cNvSpPr>
          <p:nvPr>
            <p:ph type="title"/>
          </p:nvPr>
        </p:nvSpPr>
        <p:spPr/>
        <p:txBody>
          <a:bodyPr>
            <a:normAutofit/>
          </a:bodyPr>
          <a:lstStyle/>
          <a:p>
            <a:r>
              <a:rPr lang="en-AU" sz="4000" dirty="0">
                <a:solidFill>
                  <a:srgbClr val="002060"/>
                </a:solidFill>
                <a:latin typeface="Arial" panose="020B0604020202020204" pitchFamily="34" charset="0"/>
                <a:cs typeface="Arial" panose="020B0604020202020204" pitchFamily="34" charset="0"/>
              </a:rPr>
              <a:t>Header Title</a:t>
            </a:r>
            <a:endParaRPr lang="en-US" sz="4000" dirty="0">
              <a:solidFill>
                <a:srgbClr val="00206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F2DCED9-7AE2-4784-B2C8-D19E10D383BE}"/>
              </a:ext>
            </a:extLst>
          </p:cNvPr>
          <p:cNvSpPr>
            <a:spLocks noGrp="1"/>
          </p:cNvSpPr>
          <p:nvPr>
            <p:ph idx="1"/>
          </p:nvPr>
        </p:nvSpPr>
        <p:spPr/>
        <p:txBody>
          <a:bodyPr/>
          <a:lstStyle/>
          <a:p>
            <a:pPr marL="0" indent="0">
              <a:buNone/>
            </a:pPr>
            <a:r>
              <a:rPr lang="en-AU" dirty="0">
                <a:latin typeface="Arial" panose="020B0604020202020204" pitchFamily="34" charset="0"/>
                <a:cs typeface="Arial" panose="020B0604020202020204" pitchFamily="34" charset="0"/>
              </a:rPr>
              <a:t>Type here contents.</a:t>
            </a:r>
          </a:p>
          <a:p>
            <a:pPr marL="0" indent="0">
              <a:buNone/>
            </a:pPr>
            <a:r>
              <a:rPr lang="en-AU" dirty="0">
                <a:latin typeface="Arial" panose="020B0604020202020204" pitchFamily="34" charset="0"/>
                <a:cs typeface="Arial" panose="020B0604020202020204" pitchFamily="34" charset="0"/>
              </a:rPr>
              <a:t>Duplicate or Add another slide if necessary.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118341"/>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6"/>
        <p:cNvGrpSpPr/>
        <p:nvPr/>
      </p:nvGrpSpPr>
      <p:grpSpPr>
        <a:xfrm>
          <a:off x="0" y="0"/>
          <a:ext cx="0" cy="0"/>
          <a:chOff x="0" y="0"/>
          <a:chExt cx="0" cy="0"/>
        </a:xfrm>
      </p:grpSpPr>
      <p:pic>
        <p:nvPicPr>
          <p:cNvPr id="5" name="Picture 4">
            <a:extLst>
              <a:ext uri="{FF2B5EF4-FFF2-40B4-BE49-F238E27FC236}">
                <a16:creationId xmlns:a16="http://schemas.microsoft.com/office/drawing/2014/main" id="{129E8BB0-1784-418F-8DB0-891F729AAD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28"/>
            <a:ext cx="12190476" cy="6857142"/>
          </a:xfrm>
          <a:prstGeom prst="rect">
            <a:avLst/>
          </a:prstGeom>
        </p:spPr>
      </p:pic>
      <p:sp>
        <p:nvSpPr>
          <p:cNvPr id="1048605" name="Shape 57"/>
          <p:cNvSpPr txBox="1"/>
          <p:nvPr/>
        </p:nvSpPr>
        <p:spPr>
          <a:xfrm>
            <a:off x="884700" y="2663687"/>
            <a:ext cx="10675817" cy="1279444"/>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1pPr>
            <a:lvl2pPr lvl="1">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2pPr>
            <a:lvl3pPr lvl="2">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3pPr>
            <a:lvl4pPr lvl="3">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4pPr>
            <a:lvl5pPr lvl="4">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5pPr>
            <a:lvl6pPr lvl="5">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6pPr>
            <a:lvl7pPr lvl="6">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7pPr>
            <a:lvl8pPr lvl="7">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8pPr>
            <a:lvl9pPr lvl="8">
              <a:spcBef>
                <a:spcPts val="0"/>
              </a:spcBef>
              <a:buClr>
                <a:srgbClr val="FFFFFF"/>
              </a:buClr>
              <a:buSzPts val="6000"/>
              <a:buFont typeface="Raleway ExtraBold"/>
              <a:buNone/>
              <a:defRPr sz="6000">
                <a:solidFill>
                  <a:srgbClr val="FFFFFF"/>
                </a:solidFill>
                <a:latin typeface="Raleway ExtraBold"/>
                <a:ea typeface="Raleway ExtraBold"/>
                <a:cs typeface="Raleway ExtraBold"/>
                <a:sym typeface="Raleway ExtraBold"/>
              </a:defRPr>
            </a:lvl9pPr>
          </a:lstStyle>
          <a:p>
            <a:pPr algn="ctr"/>
            <a:r>
              <a:rPr lang="en-US"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SUMMARY/ CONCLUSIONS/</a:t>
            </a:r>
          </a:p>
          <a:p>
            <a:pPr algn="ctr"/>
            <a:r>
              <a:rPr lang="en-US"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RECOMMENDATIONS</a:t>
            </a:r>
            <a:endParaRPr lang="en" sz="3600" b="1" spc="300" dirty="0">
              <a:ln w="18415" cmpd="sng">
                <a:noFill/>
                <a:prstDash val="solid"/>
              </a:ln>
              <a:solidFill>
                <a:schemeClr val="bg1"/>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6477815"/>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Preface Sans"/>
        <a:ea typeface=""/>
        <a:cs typeface=""/>
      </a:majorFont>
      <a:minorFont>
        <a:latin typeface="Prefa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231</Words>
  <Application>Microsoft Office PowerPoint</Application>
  <PresentationFormat>Widescreen</PresentationFormat>
  <Paragraphs>51</Paragraphs>
  <Slides>13</Slides>
  <Notes>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Preface Sans</vt:lpstr>
      <vt:lpstr>Raleway ExtraBold</vt:lpstr>
      <vt:lpstr>Times New Roman</vt:lpstr>
      <vt:lpstr>Office Theme</vt:lpstr>
      <vt:lpstr>PowerPoint Presentation</vt:lpstr>
      <vt:lpstr>PowerPoint Presentation</vt:lpstr>
      <vt:lpstr>PowerPoint Presentation</vt:lpstr>
      <vt:lpstr>Header Title</vt:lpstr>
      <vt:lpstr>PowerPoint Presentation</vt:lpstr>
      <vt:lpstr>Header Title</vt:lpstr>
      <vt:lpstr>PowerPoint Presentation</vt:lpstr>
      <vt:lpstr>Header Title</vt:lpstr>
      <vt:lpstr>PowerPoint Presentation</vt:lpstr>
      <vt:lpstr>Header Title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GEED20113 - PEOPLE AND THE EARTHS ECOSYSTEM</dc:title>
  <dc:creator>Gary Antonio Lirio</dc:creator>
  <cp:lastModifiedBy>Gary Antonio Lirio</cp:lastModifiedBy>
  <cp:revision>40</cp:revision>
  <dcterms:created xsi:type="dcterms:W3CDTF">2020-10-05T13:21:13Z</dcterms:created>
  <dcterms:modified xsi:type="dcterms:W3CDTF">2022-11-16T05:50:55Z</dcterms:modified>
</cp:coreProperties>
</file>